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
  </p:notesMasterIdLst>
  <p:handoutMasterIdLst>
    <p:handoutMasterId r:id="rId4"/>
  </p:handoutMasterIdLst>
  <p:sldIdLst>
    <p:sldId id="1003" r:id="rId2"/>
  </p:sldIdLst>
  <p:sldSz cx="12192000" cy="6858000"/>
  <p:notesSz cx="9929813" cy="6797675"/>
  <p:embeddedFontLst>
    <p:embeddedFont>
      <p:font typeface="等线" panose="02010600030101010101" pitchFamily="2" charset="-122"/>
      <p:regular r:id="rId5"/>
      <p:bold r:id="rId6"/>
    </p:embeddedFont>
    <p:embeddedFont>
      <p:font typeface="等线 Light" panose="02010600030101010101" pitchFamily="2" charset="-122"/>
      <p:regular r:id="rId7"/>
    </p:embeddedFont>
    <p:embeddedFont>
      <p:font typeface="黑体" panose="02010609060101010101" pitchFamily="49" charset="-122"/>
      <p:regular r:id="rId8"/>
    </p:embeddedFont>
    <p:embeddedFont>
      <p:font typeface="微软雅黑" panose="020B0503020204020204" pitchFamily="34" charset="-122"/>
      <p:regular r:id="rId9"/>
      <p:bold r:id="rId10"/>
    </p:embeddedFont>
  </p:embeddedFontLst>
  <p:defaultTex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等线" panose="02010600030101010101" pitchFamily="2" charset="-122"/>
        <a:ea typeface="等线" panose="02010600030101010101" pitchFamily="2"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等线" panose="02010600030101010101" pitchFamily="2" charset="-122"/>
        <a:ea typeface="等线"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等线" panose="02010600030101010101" pitchFamily="2" charset="-122"/>
        <a:ea typeface="等线"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等线" panose="02010600030101010101" pitchFamily="2" charset="-122"/>
        <a:ea typeface="等线"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等线" panose="02010600030101010101" pitchFamily="2" charset="-122"/>
        <a:ea typeface="等线" panose="02010600030101010101" pitchFamily="2"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等线" panose="02010600030101010101" pitchFamily="2" charset="-122"/>
        <a:ea typeface="等线" panose="02010600030101010101" pitchFamily="2"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等线" panose="02010600030101010101" pitchFamily="2" charset="-122"/>
        <a:ea typeface="等线" panose="02010600030101010101" pitchFamily="2"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等线" panose="02010600030101010101" pitchFamily="2" charset="-122"/>
        <a:ea typeface="等线" panose="02010600030101010101" pitchFamily="2"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等线" panose="02010600030101010101" pitchFamily="2" charset="-122"/>
        <a:ea typeface="等线" panose="02010600030101010101" pitchFamily="2" charset="-122"/>
        <a:cs typeface="+mn-cs"/>
      </a:defRPr>
    </a:lvl9pPr>
  </p:defaultTextStyle>
  <p:extLst>
    <p:ext uri="{EFAFB233-063F-42B5-8137-9DF3F51BA10A}">
      <p15:sldGuideLst xmlns:p15="http://schemas.microsoft.com/office/powerpoint/2012/main">
        <p15:guide id="1" orient="horz" pos="1655">
          <p15:clr>
            <a:srgbClr val="A4A3A4"/>
          </p15:clr>
        </p15:guide>
        <p15:guide id="2" orient="horz" pos="565">
          <p15:clr>
            <a:srgbClr val="A4A3A4"/>
          </p15:clr>
        </p15:guide>
        <p15:guide id="3" orient="horz" pos="3579">
          <p15:clr>
            <a:srgbClr val="A4A3A4"/>
          </p15:clr>
        </p15:guide>
        <p15:guide id="4" orient="horz" pos="2180">
          <p15:clr>
            <a:srgbClr val="A4A3A4"/>
          </p15:clr>
        </p15:guide>
        <p15:guide id="5" orient="horz" pos="788">
          <p15:clr>
            <a:srgbClr val="A4A3A4"/>
          </p15:clr>
        </p15:guide>
        <p15:guide id="6" orient="horz" pos="2641">
          <p15:clr>
            <a:srgbClr val="A4A3A4"/>
          </p15:clr>
        </p15:guide>
        <p15:guide id="7" orient="horz" pos="2007">
          <p15:clr>
            <a:srgbClr val="A4A3A4"/>
          </p15:clr>
        </p15:guide>
        <p15:guide id="8" pos="2064">
          <p15:clr>
            <a:srgbClr val="A4A3A4"/>
          </p15:clr>
        </p15:guide>
        <p15:guide id="9" pos="4766">
          <p15:clr>
            <a:srgbClr val="A4A3A4"/>
          </p15:clr>
        </p15:guide>
        <p15:guide id="10" pos="7191">
          <p15:clr>
            <a:srgbClr val="A4A3A4"/>
          </p15:clr>
        </p15:guide>
        <p15:guide id="11" pos="492">
          <p15:clr>
            <a:srgbClr val="A4A3A4"/>
          </p15:clr>
        </p15:guide>
        <p15:guide id="12" pos="217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1A9"/>
    <a:srgbClr val="4472C4"/>
    <a:srgbClr val="2F5597"/>
    <a:srgbClr val="1F6CB9"/>
    <a:srgbClr val="66CCFF"/>
    <a:srgbClr val="FFFFFF"/>
    <a:srgbClr val="33CCFF"/>
    <a:srgbClr val="49494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938"/>
    <p:restoredTop sz="85267"/>
  </p:normalViewPr>
  <p:slideViewPr>
    <p:cSldViewPr snapToGrid="0" showGuides="1">
      <p:cViewPr varScale="1">
        <p:scale>
          <a:sx n="76" d="100"/>
          <a:sy n="76" d="100"/>
        </p:scale>
        <p:origin x="68" y="136"/>
      </p:cViewPr>
      <p:guideLst>
        <p:guide orient="horz" pos="1655"/>
        <p:guide orient="horz" pos="565"/>
        <p:guide orient="horz" pos="3579"/>
        <p:guide orient="horz" pos="2180"/>
        <p:guide orient="horz" pos="788"/>
        <p:guide orient="horz" pos="2641"/>
        <p:guide orient="horz" pos="2007"/>
        <p:guide pos="2064"/>
        <p:guide pos="4766"/>
        <p:guide pos="7191"/>
        <p:guide pos="492"/>
        <p:guide pos="2173"/>
      </p:guideLst>
    </p:cSldViewPr>
  </p:slideViewPr>
  <p:notesTextViewPr>
    <p:cViewPr>
      <p:scale>
        <a:sx n="1" d="1"/>
        <a:sy n="1" d="1"/>
      </p:scale>
      <p:origin x="0" y="0"/>
    </p:cViewPr>
  </p:notesTextViewPr>
  <p:sorterViewPr showFormatting="0">
    <p:cViewPr>
      <p:scale>
        <a:sx n="130" d="100"/>
        <a:sy n="130" d="100"/>
      </p:scale>
      <p:origin x="0" y="-1705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4.fntdata"/><Relationship Id="rId13" Type="http://schemas.openxmlformats.org/officeDocument/2006/relationships/theme" Target="theme/theme1.xml"/><Relationship Id="rId3" Type="http://schemas.openxmlformats.org/officeDocument/2006/relationships/notesMaster" Target="notesMasters/notesMaster1.xml"/><Relationship Id="rId7" Type="http://schemas.openxmlformats.org/officeDocument/2006/relationships/font" Target="fonts/font3.fntdata"/><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2.fntdata"/><Relationship Id="rId11" Type="http://schemas.openxmlformats.org/officeDocument/2006/relationships/presProps" Target="presProps.xml"/><Relationship Id="rId5" Type="http://schemas.openxmlformats.org/officeDocument/2006/relationships/font" Target="fonts/font1.fntdata"/><Relationship Id="rId10" Type="http://schemas.openxmlformats.org/officeDocument/2006/relationships/font" Target="fonts/font6.fntdata"/><Relationship Id="rId4" Type="http://schemas.openxmlformats.org/officeDocument/2006/relationships/handoutMaster" Target="handoutMasters/handoutMaster1.xml"/><Relationship Id="rId9" Type="http://schemas.openxmlformats.org/officeDocument/2006/relationships/font" Target="fonts/font5.fntdata"/><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4303713" cy="341313"/>
          </a:xfrm>
          <a:prstGeom prst="rect">
            <a:avLst/>
          </a:prstGeom>
        </p:spPr>
        <p:txBody>
          <a:bodyPr vert="horz" lIns="91440" tIns="45720" rIns="91440" bIns="45720" rtlCol="0"/>
          <a:lstStyle>
            <a:lvl1pPr algn="l" eaLnBrk="1" fontAlgn="auto" hangingPunct="1">
              <a:defRPr sz="1200" noProof="1">
                <a:latin typeface="等线" panose="02010600030101010101" pitchFamily="2" charset="-122"/>
                <a:ea typeface="等线" panose="02010600030101010101" pitchFamily="2" charset="-122"/>
              </a:defRPr>
            </a:lvl1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solidFill>
              <a:effectLst/>
              <a:uLnTx/>
              <a:uFillTx/>
              <a:latin typeface="等线" panose="02010600030101010101" pitchFamily="2" charset="-122"/>
              <a:ea typeface="等线" panose="02010600030101010101" pitchFamily="2" charset="-122"/>
              <a:cs typeface="+mn-cs"/>
            </a:endParaRPr>
          </a:p>
        </p:txBody>
      </p:sp>
      <p:sp>
        <p:nvSpPr>
          <p:cNvPr id="3" name="日期占位符 2"/>
          <p:cNvSpPr>
            <a:spLocks noGrp="1"/>
          </p:cNvSpPr>
          <p:nvPr>
            <p:ph type="dt" sz="quarter" idx="1"/>
          </p:nvPr>
        </p:nvSpPr>
        <p:spPr>
          <a:xfrm>
            <a:off x="5624513" y="0"/>
            <a:ext cx="4303713" cy="341313"/>
          </a:xfrm>
          <a:prstGeom prst="rect">
            <a:avLst/>
          </a:prstGeom>
        </p:spPr>
        <p:txBody>
          <a:bodyPr vert="horz" lIns="91440" tIns="45720" rIns="91440" bIns="45720" rtlCol="0"/>
          <a:lstStyle>
            <a:lvl1pPr algn="r" eaLnBrk="1" fontAlgn="auto" hangingPunct="1">
              <a:defRPr sz="1200" noProof="1">
                <a:latin typeface="+mn-lt"/>
                <a:ea typeface="+mn-ea"/>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55143202-CF61-4CDF-A9C0-95BACCA4DE8B}" type="datetimeFigureOut">
              <a:rPr kumimoji="0" lang="zh-CN" altLang="en-US" sz="1200" b="0" i="0" u="none" strike="noStrike" kern="1200" cap="none" spc="0" normalizeH="0" baseline="0" noProof="1">
                <a:ln>
                  <a:noFill/>
                </a:ln>
                <a:solidFill>
                  <a:schemeClr val="tx1"/>
                </a:solidFill>
                <a:effectLst/>
                <a:uLnTx/>
                <a:uFillTx/>
                <a:latin typeface="+mn-lt"/>
                <a:ea typeface="+mn-ea"/>
                <a:cs typeface="+mn-cs"/>
              </a:rPr>
              <a:t>2022/3/21</a:t>
            </a:fld>
            <a:endParaRPr kumimoji="0" lang="zh-CN" altLang="en-US" sz="1200" b="0" i="0" u="none" strike="noStrike" kern="1200" cap="none" spc="0" normalizeH="0" baseline="0" noProof="1">
              <a:ln>
                <a:noFill/>
              </a:ln>
              <a:solidFill>
                <a:schemeClr val="tx1"/>
              </a:solidFill>
              <a:effectLst/>
              <a:uLnTx/>
              <a:uFillTx/>
              <a:latin typeface="+mn-lt"/>
              <a:ea typeface="+mn-ea"/>
              <a:cs typeface="+mn-cs"/>
            </a:endParaRPr>
          </a:p>
        </p:txBody>
      </p:sp>
      <p:sp>
        <p:nvSpPr>
          <p:cNvPr id="4" name="页脚占位符 3"/>
          <p:cNvSpPr>
            <a:spLocks noGrp="1"/>
          </p:cNvSpPr>
          <p:nvPr>
            <p:ph type="ftr" sz="quarter" idx="2"/>
          </p:nvPr>
        </p:nvSpPr>
        <p:spPr>
          <a:xfrm>
            <a:off x="0" y="6456363"/>
            <a:ext cx="4303713" cy="341313"/>
          </a:xfrm>
          <a:prstGeom prst="rect">
            <a:avLst/>
          </a:prstGeom>
        </p:spPr>
        <p:txBody>
          <a:bodyPr vert="horz" lIns="91440" tIns="45720" rIns="91440" bIns="45720" rtlCol="0" anchor="b"/>
          <a:lstStyle>
            <a:lvl1pPr algn="l" eaLnBrk="1" fontAlgn="auto" hangingPunct="1">
              <a:defRPr sz="1200" noProof="1">
                <a:latin typeface="等线" panose="02010600030101010101" pitchFamily="2" charset="-122"/>
                <a:ea typeface="等线" panose="02010600030101010101" pitchFamily="2" charset="-122"/>
              </a:defRPr>
            </a:lvl1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solidFill>
              <a:effectLst/>
              <a:uLnTx/>
              <a:uFillTx/>
              <a:latin typeface="等线" panose="02010600030101010101" pitchFamily="2" charset="-122"/>
              <a:ea typeface="等线" panose="02010600030101010101" pitchFamily="2" charset="-122"/>
              <a:cs typeface="+mn-cs"/>
            </a:endParaRPr>
          </a:p>
        </p:txBody>
      </p:sp>
      <p:sp>
        <p:nvSpPr>
          <p:cNvPr id="5" name="灯片编号占位符 4"/>
          <p:cNvSpPr>
            <a:spLocks noGrp="1"/>
          </p:cNvSpPr>
          <p:nvPr>
            <p:ph type="sldNum" sz="quarter" idx="3"/>
          </p:nvPr>
        </p:nvSpPr>
        <p:spPr>
          <a:xfrm>
            <a:off x="5624513" y="6456363"/>
            <a:ext cx="4303713" cy="341313"/>
          </a:xfrm>
          <a:prstGeom prst="rect">
            <a:avLst/>
          </a:prstGeom>
        </p:spPr>
        <p:txBody>
          <a:bodyPr vert="horz" wrap="square" lIns="91440" tIns="45720" rIns="91440" bIns="45720" numCol="1" anchor="b" anchorCtr="0" compatLnSpc="1"/>
          <a:lstStyle/>
          <a:p>
            <a:pPr lvl="0" algn="r" eaLnBrk="1" hangingPunct="1"/>
            <a:fld id="{9A0DB2DC-4C9A-4742-B13C-FB6460FD3503}" type="slidenum">
              <a:rPr lang="en-US" altLang="en-US" sz="1200" dirty="0"/>
              <a:t>‹#›</a:t>
            </a:fld>
            <a:endParaRPr lang="en-US" altLang="en-US" sz="1200"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4303713" cy="341313"/>
          </a:xfrm>
          <a:prstGeom prst="rect">
            <a:avLst/>
          </a:prstGeom>
        </p:spPr>
        <p:txBody>
          <a:bodyPr vert="horz" lIns="91440" tIns="45720" rIns="91440" bIns="45720" rtlCol="0"/>
          <a:lstStyle>
            <a:lvl1pPr algn="l" eaLnBrk="1" fontAlgn="auto" hangingPunct="1">
              <a:defRPr sz="1200" noProof="1">
                <a:latin typeface="等线" panose="02010600030101010101" pitchFamily="2" charset="-122"/>
                <a:ea typeface="等线" panose="02010600030101010101" pitchFamily="2" charset="-122"/>
              </a:defRPr>
            </a:lvl1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solidFill>
              <a:effectLst/>
              <a:uLnTx/>
              <a:uFillTx/>
              <a:latin typeface="等线" panose="02010600030101010101" pitchFamily="2" charset="-122"/>
              <a:ea typeface="等线" panose="02010600030101010101" pitchFamily="2" charset="-122"/>
              <a:cs typeface="+mn-cs"/>
            </a:endParaRPr>
          </a:p>
        </p:txBody>
      </p:sp>
      <p:sp>
        <p:nvSpPr>
          <p:cNvPr id="3" name="日期占位符 2"/>
          <p:cNvSpPr>
            <a:spLocks noGrp="1"/>
          </p:cNvSpPr>
          <p:nvPr>
            <p:ph type="dt" idx="1"/>
          </p:nvPr>
        </p:nvSpPr>
        <p:spPr>
          <a:xfrm>
            <a:off x="5624513" y="0"/>
            <a:ext cx="4303713" cy="341313"/>
          </a:xfrm>
          <a:prstGeom prst="rect">
            <a:avLst/>
          </a:prstGeom>
        </p:spPr>
        <p:txBody>
          <a:bodyPr vert="horz" lIns="91440" tIns="45720" rIns="91440" bIns="45720" rtlCol="0"/>
          <a:lstStyle>
            <a:lvl1pPr algn="r" eaLnBrk="1" fontAlgn="auto" hangingPunct="1">
              <a:defRPr sz="1200" noProof="1">
                <a:latin typeface="+mn-lt"/>
                <a:ea typeface="+mn-ea"/>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16882BAC-AF30-4922-88E1-5A10B468193D}" type="datetimeFigureOut">
              <a:rPr kumimoji="0" lang="zh-CN" altLang="en-US" sz="1200" b="0" i="0" u="none" strike="noStrike" kern="1200" cap="none" spc="0" normalizeH="0" baseline="0" noProof="1">
                <a:ln>
                  <a:noFill/>
                </a:ln>
                <a:solidFill>
                  <a:schemeClr val="tx1"/>
                </a:solidFill>
                <a:effectLst/>
                <a:uLnTx/>
                <a:uFillTx/>
                <a:latin typeface="+mn-lt"/>
                <a:ea typeface="+mn-ea"/>
                <a:cs typeface="+mn-cs"/>
              </a:rPr>
              <a:t>2022/3/21</a:t>
            </a:fld>
            <a:endParaRPr kumimoji="0" lang="zh-CN" altLang="en-US" sz="1200" b="0" i="0" u="none" strike="noStrike" kern="1200" cap="none" spc="0" normalizeH="0" baseline="0" noProof="1">
              <a:ln>
                <a:noFill/>
              </a:ln>
              <a:solidFill>
                <a:schemeClr val="tx1"/>
              </a:solidFill>
              <a:effectLst/>
              <a:uLnTx/>
              <a:uFillTx/>
              <a:latin typeface="+mn-lt"/>
              <a:ea typeface="+mn-ea"/>
              <a:cs typeface="+mn-cs"/>
            </a:endParaRPr>
          </a:p>
        </p:txBody>
      </p:sp>
      <p:sp>
        <p:nvSpPr>
          <p:cNvPr id="17412" name="幻灯片图像占位符 3"/>
          <p:cNvSpPr>
            <a:spLocks noGrp="1" noRot="1" noChangeAspect="1"/>
          </p:cNvSpPr>
          <p:nvPr>
            <p:ph type="sldImg"/>
          </p:nvPr>
        </p:nvSpPr>
        <p:spPr>
          <a:xfrm>
            <a:off x="2925763" y="849313"/>
            <a:ext cx="4078287" cy="2293937"/>
          </a:xfrm>
          <a:prstGeom prst="rect">
            <a:avLst/>
          </a:prstGeom>
          <a:noFill/>
          <a:ln w="12700" cap="flat" cmpd="sng">
            <a:solidFill>
              <a:srgbClr val="000000"/>
            </a:solidFill>
            <a:prstDash val="solid"/>
            <a:round/>
            <a:headEnd type="none" w="med" len="med"/>
            <a:tailEnd type="none" w="med" len="med"/>
          </a:ln>
        </p:spPr>
      </p:sp>
      <p:sp>
        <p:nvSpPr>
          <p:cNvPr id="11269" name="备注占位符 4"/>
          <p:cNvSpPr>
            <a:spLocks noGrp="1"/>
          </p:cNvSpPr>
          <p:nvPr>
            <p:ph type="body" sz="quarter"/>
          </p:nvPr>
        </p:nvSpPr>
        <p:spPr>
          <a:xfrm>
            <a:off x="993775" y="3271838"/>
            <a:ext cx="7943850" cy="2676525"/>
          </a:xfrm>
          <a:prstGeom prst="rect">
            <a:avLst/>
          </a:prstGeom>
          <a:noFill/>
          <a:ln w="9525">
            <a:noFill/>
          </a:ln>
        </p:spPr>
        <p:txBody>
          <a:bodyPr vert="horz" lIns="91440" tIns="45720" rIns="91440" bIns="45720" anchor="t"/>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编辑母版文本样式</a:t>
            </a: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第二级</a:t>
            </a: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第三级</a:t>
            </a: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第四级</a:t>
            </a: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第五级</a:t>
            </a:r>
          </a:p>
        </p:txBody>
      </p:sp>
      <p:sp>
        <p:nvSpPr>
          <p:cNvPr id="6" name="页脚占位符 5"/>
          <p:cNvSpPr>
            <a:spLocks noGrp="1"/>
          </p:cNvSpPr>
          <p:nvPr>
            <p:ph type="ftr" sz="quarter" idx="4"/>
          </p:nvPr>
        </p:nvSpPr>
        <p:spPr>
          <a:xfrm>
            <a:off x="0" y="6456363"/>
            <a:ext cx="4303713" cy="341313"/>
          </a:xfrm>
          <a:prstGeom prst="rect">
            <a:avLst/>
          </a:prstGeom>
        </p:spPr>
        <p:txBody>
          <a:bodyPr vert="horz" lIns="91440" tIns="45720" rIns="91440" bIns="45720" rtlCol="0" anchor="b"/>
          <a:lstStyle>
            <a:lvl1pPr algn="l" eaLnBrk="1" fontAlgn="auto" hangingPunct="1">
              <a:defRPr sz="1200" noProof="1">
                <a:latin typeface="等线" panose="02010600030101010101" pitchFamily="2" charset="-122"/>
                <a:ea typeface="等线" panose="02010600030101010101" pitchFamily="2" charset="-122"/>
              </a:defRPr>
            </a:lvl1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solidFill>
              <a:effectLst/>
              <a:uLnTx/>
              <a:uFillTx/>
              <a:latin typeface="等线" panose="02010600030101010101" pitchFamily="2" charset="-122"/>
              <a:ea typeface="等线" panose="02010600030101010101" pitchFamily="2" charset="-122"/>
              <a:cs typeface="+mn-cs"/>
            </a:endParaRPr>
          </a:p>
        </p:txBody>
      </p:sp>
      <p:sp>
        <p:nvSpPr>
          <p:cNvPr id="7" name="灯片编号占位符 6"/>
          <p:cNvSpPr>
            <a:spLocks noGrp="1"/>
          </p:cNvSpPr>
          <p:nvPr>
            <p:ph type="sldNum" sz="quarter" idx="5"/>
          </p:nvPr>
        </p:nvSpPr>
        <p:spPr>
          <a:xfrm>
            <a:off x="5624513" y="6456363"/>
            <a:ext cx="4303713" cy="341313"/>
          </a:xfrm>
          <a:prstGeom prst="rect">
            <a:avLst/>
          </a:prstGeom>
        </p:spPr>
        <p:txBody>
          <a:bodyPr vert="horz" wrap="square" lIns="91440" tIns="45720" rIns="91440" bIns="45720" numCol="1" anchor="b" anchorCtr="0" compatLnSpc="1"/>
          <a:lstStyle/>
          <a:p>
            <a:pPr lvl="0" algn="r" eaLnBrk="1" hangingPunct="1"/>
            <a:fld id="{9A0DB2DC-4C9A-4742-B13C-FB6460FD3503}" type="slidenum">
              <a:rPr lang="en-US" altLang="en-US" sz="1200" dirty="0"/>
              <a:t>‹#›</a:t>
            </a:fld>
            <a:endParaRPr lang="en-US" altLang="en-US" sz="1200" dirty="0"/>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noProof="1"/>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noProof="1"/>
              <a:t>单击此处编辑母版副标题样式</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等线" panose="02010600030101010101" pitchFamily="2" charset="-122"/>
              <a:ea typeface="等线"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等线" panose="02010600030101010101" pitchFamily="2" charset="-122"/>
              <a:ea typeface="等线"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en-US" altLang="en-US" dirty="0">
                <a:latin typeface="等线" panose="02010600030101010101" pitchFamily="2" charset="-122"/>
              </a:rPr>
              <a:t>‹#›</a:t>
            </a:fld>
            <a:endParaRPr lang="en-US" altLang="en-US" dirty="0">
              <a:latin typeface="等线" panose="02010600030101010101" pitchFamily="2" charset="-122"/>
            </a:endParaRPr>
          </a:p>
        </p:txBody>
      </p:sp>
    </p:spTree>
  </p:cSld>
  <p:clrMapOvr>
    <a:masterClrMapping/>
  </p:clrMapOvr>
  <p:transition spd="slow" advClick="0" advTm="1000"/>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3_空白">
    <p:bg>
      <p:bgPr>
        <a:solidFill>
          <a:schemeClr val="bg1"/>
        </a:solidFill>
        <a:effectLst/>
      </p:bgPr>
    </p:bg>
    <p:spTree>
      <p:nvGrpSpPr>
        <p:cNvPr id="1" name=""/>
        <p:cNvGrpSpPr/>
        <p:nvPr/>
      </p:nvGrpSpPr>
      <p:grpSpPr>
        <a:xfrm>
          <a:off x="0" y="0"/>
          <a:ext cx="0" cy="0"/>
          <a:chOff x="0" y="0"/>
          <a:chExt cx="0" cy="0"/>
        </a:xfrm>
      </p:grpSpPr>
      <p:pic>
        <p:nvPicPr>
          <p:cNvPr id="5122" name="图片 6"/>
          <p:cNvPicPr>
            <a:picLocks noChangeAspect="1"/>
          </p:cNvPicPr>
          <p:nvPr userDrawn="1"/>
        </p:nvPicPr>
        <p:blipFill>
          <a:blip r:embed="rId3" cstate="print"/>
          <a:stretch>
            <a:fillRect/>
          </a:stretch>
        </p:blipFill>
        <p:spPr>
          <a:xfrm>
            <a:off x="9834563" y="31750"/>
            <a:ext cx="2219325" cy="635000"/>
          </a:xfrm>
          <a:prstGeom prst="rect">
            <a:avLst/>
          </a:prstGeom>
          <a:noFill/>
          <a:ln w="9525">
            <a:noFill/>
          </a:ln>
        </p:spPr>
      </p:pic>
      <p:cxnSp>
        <p:nvCxnSpPr>
          <p:cNvPr id="8" name="直接连接符 7"/>
          <p:cNvCxnSpPr/>
          <p:nvPr/>
        </p:nvCxnSpPr>
        <p:spPr>
          <a:xfrm>
            <a:off x="133350" y="755650"/>
            <a:ext cx="11925300" cy="0"/>
          </a:xfrm>
          <a:prstGeom prst="line">
            <a:avLst/>
          </a:prstGeom>
          <a:ln w="22225">
            <a:solidFill>
              <a:srgbClr val="1371CC"/>
            </a:solidFill>
          </a:ln>
        </p:spPr>
        <p:style>
          <a:lnRef idx="1">
            <a:schemeClr val="accent1"/>
          </a:lnRef>
          <a:fillRef idx="0">
            <a:schemeClr val="accent1"/>
          </a:fillRef>
          <a:effectRef idx="0">
            <a:schemeClr val="accent1"/>
          </a:effectRef>
          <a:fontRef idx="minor">
            <a:schemeClr val="tx1"/>
          </a:fontRef>
        </p:style>
      </p:cxnSp>
      <p:sp>
        <p:nvSpPr>
          <p:cNvPr id="9" name="文本框 8"/>
          <p:cNvSpPr txBox="1"/>
          <p:nvPr>
            <p:custDataLst>
              <p:tags r:id="rId1"/>
            </p:custDataLst>
          </p:nvPr>
        </p:nvSpPr>
        <p:spPr>
          <a:xfrm>
            <a:off x="0" y="-95250"/>
            <a:ext cx="5943600" cy="762000"/>
          </a:xfrm>
          <a:prstGeom prst="rect">
            <a:avLst/>
          </a:prstGeom>
          <a:noFill/>
        </p:spPr>
        <p:txBody>
          <a:bodyPr anchor="b"/>
          <a:lstStyle/>
          <a:p>
            <a:pPr marL="0" marR="0" lvl="0" indent="0" algn="l" defTabSz="914400" rtl="0" eaLnBrk="1" fontAlgn="auto" latinLnBrk="0" hangingPunct="1">
              <a:lnSpc>
                <a:spcPct val="100000"/>
              </a:lnSpc>
              <a:spcBef>
                <a:spcPts val="0"/>
              </a:spcBef>
              <a:spcAft>
                <a:spcPts val="0"/>
              </a:spcAft>
              <a:buClrTx/>
              <a:buSzPct val="100000"/>
              <a:buFontTx/>
              <a:buNone/>
              <a:defRPr/>
            </a:pPr>
            <a:r>
              <a:rPr kumimoji="0" lang="zh-CN" altLang="en-US" sz="3600" b="1" i="0" u="none" strike="noStrike" kern="1200" cap="none" spc="300" normalizeH="0" baseline="0" noProof="1">
                <a:ln>
                  <a:noFill/>
                </a:ln>
                <a:solidFill>
                  <a:srgbClr val="4472C4"/>
                </a:solidFill>
                <a:effectLst/>
                <a:uLnTx/>
                <a:uFillTx/>
                <a:latin typeface="微软雅黑" panose="020B0503020204020204" pitchFamily="34" charset="-122"/>
                <a:ea typeface="微软雅黑" panose="020B0503020204020204" pitchFamily="34" charset="-122"/>
                <a:cs typeface="+mn-cs"/>
              </a:rPr>
              <a:t>三</a:t>
            </a:r>
            <a:r>
              <a:rPr kumimoji="0" lang="en-US" altLang="zh-CN" sz="3600" b="1" i="0" u="none" strike="noStrike" kern="1200" cap="none" spc="300" normalizeH="0" baseline="0" noProof="1">
                <a:ln>
                  <a:noFill/>
                </a:ln>
                <a:solidFill>
                  <a:srgbClr val="4472C4"/>
                </a:solidFill>
                <a:effectLst/>
                <a:uLnTx/>
                <a:uFillTx/>
                <a:latin typeface="微软雅黑" panose="020B0503020204020204" pitchFamily="34" charset="-122"/>
                <a:ea typeface="微软雅黑" panose="020B0503020204020204" pitchFamily="34" charset="-122"/>
                <a:cs typeface="+mn-cs"/>
              </a:rPr>
              <a:t>.</a:t>
            </a:r>
            <a:r>
              <a:rPr kumimoji="0" lang="zh-CN" altLang="en-US" sz="3600" b="1" i="0" u="none" strike="noStrike" kern="1200" cap="none" spc="300" normalizeH="0" baseline="0" noProof="1">
                <a:ln>
                  <a:noFill/>
                </a:ln>
                <a:solidFill>
                  <a:srgbClr val="4472C4"/>
                </a:solidFill>
                <a:effectLst/>
                <a:uLnTx/>
                <a:uFillTx/>
                <a:latin typeface="微软雅黑" panose="020B0503020204020204" pitchFamily="34" charset="-122"/>
                <a:ea typeface="微软雅黑" panose="020B0503020204020204" pitchFamily="34" charset="-122"/>
                <a:cs typeface="+mn-cs"/>
              </a:rPr>
              <a:t>科研工作的重点举措</a:t>
            </a:r>
            <a:endParaRPr kumimoji="0" lang="en-US" altLang="zh-CN" sz="3600" b="1" i="0" u="none" strike="noStrike" kern="1200" cap="none" spc="300" normalizeH="0" baseline="0" noProof="1">
              <a:ln>
                <a:noFill/>
              </a:ln>
              <a:solidFill>
                <a:srgbClr val="4472C4"/>
              </a:solidFill>
              <a:effectLst/>
              <a:uLnTx/>
              <a:uFillTx/>
              <a:latin typeface="微软雅黑" panose="020B0503020204020204" pitchFamily="34" charset="-122"/>
              <a:ea typeface="微软雅黑" panose="020B0503020204020204" pitchFamily="34" charset="-122"/>
              <a:cs typeface="+mn-cs"/>
            </a:endParaRPr>
          </a:p>
        </p:txBody>
      </p:sp>
      <p:sp>
        <p:nvSpPr>
          <p:cNvPr id="10" name="日期占位符 1"/>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defRPr/>
            </a:lvl1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等线" panose="02010600030101010101" pitchFamily="2" charset="-122"/>
              <a:ea typeface="等线" panose="02010600030101010101" pitchFamily="2" charset="-122"/>
              <a:cs typeface="+mn-cs"/>
            </a:endParaRPr>
          </a:p>
        </p:txBody>
      </p:sp>
      <p:sp>
        <p:nvSpPr>
          <p:cNvPr id="11" name="页脚占位符 2"/>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等线" panose="02010600030101010101" pitchFamily="2" charset="-122"/>
              <a:ea typeface="等线" panose="02010600030101010101" pitchFamily="2" charset="-122"/>
              <a:cs typeface="+mn-cs"/>
            </a:endParaRPr>
          </a:p>
        </p:txBody>
      </p:sp>
      <p:sp>
        <p:nvSpPr>
          <p:cNvPr id="12" name="灯片编号占位符 3"/>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lstStyle/>
          <a:p>
            <a:pPr algn="r" eaLnBrk="1" hangingPunct="1"/>
            <a:fld id="{9A0DB2DC-4C9A-4742-B13C-FB6460FD3503}" type="slidenum">
              <a:rPr lang="en-US" altLang="en-US" dirty="0"/>
              <a:t>‹#›</a:t>
            </a:fld>
            <a:endParaRPr lang="en-US" altLang="en-US" dirty="0"/>
          </a:p>
        </p:txBody>
      </p:sp>
    </p:spTree>
  </p:cSld>
  <p:clrMapOvr>
    <a:masterClrMapping/>
  </p:clrMapOvr>
  <p:transition spd="slow" advClick="0" advTm="1000"/>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2_空白">
    <p:bg>
      <p:bgPr>
        <a:solidFill>
          <a:schemeClr val="bg1"/>
        </a:solidFill>
        <a:effectLst/>
      </p:bgPr>
    </p:bg>
    <p:spTree>
      <p:nvGrpSpPr>
        <p:cNvPr id="1" name=""/>
        <p:cNvGrpSpPr/>
        <p:nvPr/>
      </p:nvGrpSpPr>
      <p:grpSpPr>
        <a:xfrm>
          <a:off x="0" y="0"/>
          <a:ext cx="0" cy="0"/>
          <a:chOff x="0" y="0"/>
          <a:chExt cx="0" cy="0"/>
        </a:xfrm>
      </p:grpSpPr>
      <p:pic>
        <p:nvPicPr>
          <p:cNvPr id="6146" name="图片 6"/>
          <p:cNvPicPr>
            <a:picLocks noChangeAspect="1"/>
          </p:cNvPicPr>
          <p:nvPr userDrawn="1"/>
        </p:nvPicPr>
        <p:blipFill>
          <a:blip r:embed="rId3" cstate="print"/>
          <a:stretch>
            <a:fillRect/>
          </a:stretch>
        </p:blipFill>
        <p:spPr>
          <a:xfrm>
            <a:off x="9834563" y="31750"/>
            <a:ext cx="2219325" cy="635000"/>
          </a:xfrm>
          <a:prstGeom prst="rect">
            <a:avLst/>
          </a:prstGeom>
          <a:noFill/>
          <a:ln w="9525">
            <a:noFill/>
          </a:ln>
        </p:spPr>
      </p:pic>
      <p:cxnSp>
        <p:nvCxnSpPr>
          <p:cNvPr id="8" name="直接连接符 7"/>
          <p:cNvCxnSpPr/>
          <p:nvPr/>
        </p:nvCxnSpPr>
        <p:spPr>
          <a:xfrm>
            <a:off x="133350" y="755650"/>
            <a:ext cx="11925300" cy="0"/>
          </a:xfrm>
          <a:prstGeom prst="line">
            <a:avLst/>
          </a:prstGeom>
          <a:ln w="22225">
            <a:solidFill>
              <a:srgbClr val="1371CC"/>
            </a:solidFill>
          </a:ln>
        </p:spPr>
        <p:style>
          <a:lnRef idx="1">
            <a:schemeClr val="accent1"/>
          </a:lnRef>
          <a:fillRef idx="0">
            <a:schemeClr val="accent1"/>
          </a:fillRef>
          <a:effectRef idx="0">
            <a:schemeClr val="accent1"/>
          </a:effectRef>
          <a:fontRef idx="minor">
            <a:schemeClr val="tx1"/>
          </a:fontRef>
        </p:style>
      </p:cxnSp>
      <p:sp>
        <p:nvSpPr>
          <p:cNvPr id="9" name="文本框 8"/>
          <p:cNvSpPr txBox="1"/>
          <p:nvPr>
            <p:custDataLst>
              <p:tags r:id="rId1"/>
            </p:custDataLst>
          </p:nvPr>
        </p:nvSpPr>
        <p:spPr>
          <a:xfrm>
            <a:off x="0" y="-95250"/>
            <a:ext cx="5943600" cy="762000"/>
          </a:xfrm>
          <a:prstGeom prst="rect">
            <a:avLst/>
          </a:prstGeom>
          <a:noFill/>
        </p:spPr>
        <p:txBody>
          <a:bodyPr anchor="b"/>
          <a:lstStyle/>
          <a:p>
            <a:pPr marL="0" marR="0" lvl="0" indent="0" algn="l" defTabSz="914400" rtl="0" eaLnBrk="1" fontAlgn="auto" latinLnBrk="0" hangingPunct="1">
              <a:lnSpc>
                <a:spcPct val="100000"/>
              </a:lnSpc>
              <a:spcBef>
                <a:spcPts val="0"/>
              </a:spcBef>
              <a:spcAft>
                <a:spcPts val="0"/>
              </a:spcAft>
              <a:buClrTx/>
              <a:buSzPct val="100000"/>
              <a:buFontTx/>
              <a:buNone/>
              <a:defRPr/>
            </a:pPr>
            <a:r>
              <a:rPr kumimoji="0" lang="zh-CN" altLang="en-US" sz="3600" b="1" i="0" u="none" strike="noStrike" kern="1200" cap="none" spc="300" normalizeH="0" baseline="0" noProof="1">
                <a:ln>
                  <a:noFill/>
                </a:ln>
                <a:solidFill>
                  <a:srgbClr val="4472C4"/>
                </a:solidFill>
                <a:effectLst/>
                <a:uLnTx/>
                <a:uFillTx/>
                <a:latin typeface="微软雅黑" panose="020B0503020204020204" pitchFamily="34" charset="-122"/>
                <a:ea typeface="微软雅黑" panose="020B0503020204020204" pitchFamily="34" charset="-122"/>
                <a:cs typeface="+mn-cs"/>
              </a:rPr>
              <a:t>四</a:t>
            </a:r>
            <a:r>
              <a:rPr kumimoji="0" lang="en-US" altLang="zh-CN" sz="3600" b="1" i="0" u="none" strike="noStrike" kern="1200" cap="none" spc="300" normalizeH="0" baseline="0" noProof="1">
                <a:ln>
                  <a:noFill/>
                </a:ln>
                <a:solidFill>
                  <a:srgbClr val="4472C4"/>
                </a:solidFill>
                <a:effectLst/>
                <a:uLnTx/>
                <a:uFillTx/>
                <a:latin typeface="微软雅黑" panose="020B0503020204020204" pitchFamily="34" charset="-122"/>
                <a:ea typeface="微软雅黑" panose="020B0503020204020204" pitchFamily="34" charset="-122"/>
                <a:cs typeface="+mn-cs"/>
              </a:rPr>
              <a:t>.</a:t>
            </a:r>
            <a:r>
              <a:rPr kumimoji="0" lang="zh-CN" altLang="en-US" sz="3600" b="1" i="0" u="none" strike="noStrike" kern="1200" cap="none" spc="300" normalizeH="0" baseline="0" noProof="1">
                <a:ln>
                  <a:noFill/>
                </a:ln>
                <a:solidFill>
                  <a:srgbClr val="4472C4"/>
                </a:solidFill>
                <a:effectLst/>
                <a:uLnTx/>
                <a:uFillTx/>
                <a:latin typeface="微软雅黑" panose="020B0503020204020204" pitchFamily="34" charset="-122"/>
                <a:ea typeface="微软雅黑" panose="020B0503020204020204" pitchFamily="34" charset="-122"/>
                <a:cs typeface="+mn-cs"/>
              </a:rPr>
              <a:t>科研后续的重点工作</a:t>
            </a:r>
            <a:endParaRPr kumimoji="0" lang="en-US" altLang="zh-CN" sz="3600" b="1" i="0" u="none" strike="noStrike" kern="1200" cap="none" spc="300" normalizeH="0" baseline="0" noProof="1">
              <a:ln>
                <a:noFill/>
              </a:ln>
              <a:solidFill>
                <a:srgbClr val="4472C4"/>
              </a:solidFill>
              <a:effectLst/>
              <a:uLnTx/>
              <a:uFillTx/>
              <a:latin typeface="微软雅黑" panose="020B0503020204020204" pitchFamily="34" charset="-122"/>
              <a:ea typeface="微软雅黑" panose="020B0503020204020204" pitchFamily="34" charset="-122"/>
              <a:cs typeface="+mn-cs"/>
            </a:endParaRPr>
          </a:p>
        </p:txBody>
      </p:sp>
      <p:sp>
        <p:nvSpPr>
          <p:cNvPr id="10" name="日期占位符 1"/>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defRPr/>
            </a:lvl1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等线" panose="02010600030101010101" pitchFamily="2" charset="-122"/>
              <a:ea typeface="等线" panose="02010600030101010101" pitchFamily="2" charset="-122"/>
              <a:cs typeface="+mn-cs"/>
            </a:endParaRPr>
          </a:p>
        </p:txBody>
      </p:sp>
      <p:sp>
        <p:nvSpPr>
          <p:cNvPr id="11" name="页脚占位符 2"/>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等线" panose="02010600030101010101" pitchFamily="2" charset="-122"/>
              <a:ea typeface="等线" panose="02010600030101010101" pitchFamily="2" charset="-122"/>
              <a:cs typeface="+mn-cs"/>
            </a:endParaRPr>
          </a:p>
        </p:txBody>
      </p:sp>
      <p:sp>
        <p:nvSpPr>
          <p:cNvPr id="12" name="灯片编号占位符 3"/>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lstStyle/>
          <a:p>
            <a:pPr algn="r" eaLnBrk="1" hangingPunct="1"/>
            <a:fld id="{9A0DB2DC-4C9A-4742-B13C-FB6460FD3503}" type="slidenum">
              <a:rPr lang="en-US" altLang="en-US" dirty="0"/>
              <a:t>‹#›</a:t>
            </a:fld>
            <a:endParaRPr lang="en-US" altLang="en-US" dirty="0"/>
          </a:p>
        </p:txBody>
      </p:sp>
    </p:spTree>
  </p:cSld>
  <p:clrMapOvr>
    <a:masterClrMapping/>
  </p:clrMapOvr>
  <p:transition spd="slow" advClick="0" advTm="1000"/>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noProof="1"/>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noProof="1"/>
              <a:t>单击此处编辑母版文本样式</a:t>
            </a:r>
          </a:p>
          <a:p>
            <a:pPr lvl="1"/>
            <a:r>
              <a:rPr lang="zh-CN" altLang="en-US" noProof="1"/>
              <a:t>二级</a:t>
            </a:r>
          </a:p>
          <a:p>
            <a:pPr lvl="2"/>
            <a:r>
              <a:rPr lang="zh-CN" altLang="en-US" noProof="1"/>
              <a:t>三级</a:t>
            </a:r>
          </a:p>
          <a:p>
            <a:pPr lvl="3"/>
            <a:r>
              <a:rPr lang="zh-CN" altLang="en-US" noProof="1"/>
              <a:t>四级</a:t>
            </a:r>
          </a:p>
          <a:p>
            <a:pPr lvl="4"/>
            <a:r>
              <a:rPr lang="zh-CN" altLang="en-US" noProof="1"/>
              <a:t>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noProof="1"/>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等线" panose="02010600030101010101" pitchFamily="2" charset="-122"/>
              <a:ea typeface="等线"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等线" panose="02010600030101010101" pitchFamily="2" charset="-122"/>
              <a:ea typeface="等线" panose="02010600030101010101" pitchFamily="2" charset="-122"/>
              <a:cs typeface="+mn-cs"/>
            </a:endParaRPr>
          </a:p>
        </p:txBody>
      </p:sp>
      <p:sp>
        <p:nvSpPr>
          <p:cNvPr id="7" name="灯片编号占位符 6"/>
          <p:cNvSpPr>
            <a:spLocks noGrp="1"/>
          </p:cNvSpPr>
          <p:nvPr>
            <p:ph type="sldNum" sz="quarter" idx="12"/>
          </p:nvPr>
        </p:nvSpPr>
        <p:spPr/>
        <p:txBody>
          <a:bodyPr/>
          <a:lstStyle/>
          <a:p>
            <a:pPr lvl="0" eaLnBrk="1" hangingPunct="1"/>
            <a:fld id="{9A0DB2DC-4C9A-4742-B13C-FB6460FD3503}" type="slidenum">
              <a:rPr lang="en-US" altLang="en-US" dirty="0">
                <a:latin typeface="等线" panose="02010600030101010101" pitchFamily="2" charset="-122"/>
              </a:rPr>
              <a:t>‹#›</a:t>
            </a:fld>
            <a:endParaRPr lang="en-US" altLang="en-US" dirty="0">
              <a:latin typeface="等线" panose="02010600030101010101" pitchFamily="2" charset="-122"/>
            </a:endParaRPr>
          </a:p>
        </p:txBody>
      </p:sp>
    </p:spTree>
  </p:cSld>
  <p:clrMapOvr>
    <a:masterClrMapping/>
  </p:clrMapOvr>
  <p:transition spd="slow" advClick="0" advTm="1000"/>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noProof="1"/>
              <a:t>单击此处编辑母版标题样式</a:t>
            </a:r>
          </a:p>
        </p:txBody>
      </p:sp>
      <p:sp>
        <p:nvSpPr>
          <p:cNvPr id="3" name="图片占位符 2"/>
          <p:cNvSpPr>
            <a:spLocks noGrp="1"/>
          </p:cNvSpPr>
          <p:nvPr>
            <p:ph type="pic" idx="1"/>
          </p:nvPr>
        </p:nvSpPr>
        <p:spPr>
          <a:xfrm>
            <a:off x="5183188" y="987425"/>
            <a:ext cx="6172200" cy="4873625"/>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endParaRPr kumimoji="0" lang="zh-CN" altLang="en-US" sz="3200" b="0" i="0" u="none" strike="noStrike" kern="1200" cap="none" spc="0" normalizeH="0" baseline="0" noProof="1">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noProof="1"/>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等线" panose="02010600030101010101" pitchFamily="2" charset="-122"/>
              <a:ea typeface="等线"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等线" panose="02010600030101010101" pitchFamily="2" charset="-122"/>
              <a:ea typeface="等线" panose="02010600030101010101" pitchFamily="2" charset="-122"/>
              <a:cs typeface="+mn-cs"/>
            </a:endParaRPr>
          </a:p>
        </p:txBody>
      </p:sp>
      <p:sp>
        <p:nvSpPr>
          <p:cNvPr id="7" name="灯片编号占位符 6"/>
          <p:cNvSpPr>
            <a:spLocks noGrp="1"/>
          </p:cNvSpPr>
          <p:nvPr>
            <p:ph type="sldNum" sz="quarter" idx="12"/>
          </p:nvPr>
        </p:nvSpPr>
        <p:spPr/>
        <p:txBody>
          <a:bodyPr/>
          <a:lstStyle/>
          <a:p>
            <a:pPr lvl="0" eaLnBrk="1" hangingPunct="1"/>
            <a:fld id="{9A0DB2DC-4C9A-4742-B13C-FB6460FD3503}" type="slidenum">
              <a:rPr lang="en-US" altLang="en-US" dirty="0">
                <a:latin typeface="等线" panose="02010600030101010101" pitchFamily="2" charset="-122"/>
              </a:rPr>
              <a:t>‹#›</a:t>
            </a:fld>
            <a:endParaRPr lang="en-US" altLang="en-US" dirty="0">
              <a:latin typeface="等线" panose="02010600030101010101" pitchFamily="2" charset="-122"/>
            </a:endParaRPr>
          </a:p>
        </p:txBody>
      </p:sp>
    </p:spTree>
  </p:cSld>
  <p:clrMapOvr>
    <a:masterClrMapping/>
  </p:clrMapOvr>
  <p:transition spd="slow" advClick="0" advTm="1000"/>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标题和竖排文字">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竖排文字占位符 2"/>
          <p:cNvSpPr>
            <a:spLocks noGrp="1"/>
          </p:cNvSpPr>
          <p:nvPr>
            <p:ph type="body" orient="vert" idx="1"/>
          </p:nvPr>
        </p:nvSpPr>
        <p:spPr/>
        <p:txBody>
          <a:bodyPr vert="eaVert"/>
          <a:lstStyle/>
          <a:p>
            <a:pPr lvl="0"/>
            <a:r>
              <a:rPr lang="zh-CN" altLang="en-US" noProof="1"/>
              <a:t>单击此处编辑母版文本样式</a:t>
            </a:r>
          </a:p>
          <a:p>
            <a:pPr lvl="1"/>
            <a:r>
              <a:rPr lang="zh-CN" altLang="en-US" noProof="1"/>
              <a:t>二级</a:t>
            </a:r>
          </a:p>
          <a:p>
            <a:pPr lvl="2"/>
            <a:r>
              <a:rPr lang="zh-CN" altLang="en-US" noProof="1"/>
              <a:t>三级</a:t>
            </a:r>
          </a:p>
          <a:p>
            <a:pPr lvl="3"/>
            <a:r>
              <a:rPr lang="zh-CN" altLang="en-US" noProof="1"/>
              <a:t>四级</a:t>
            </a:r>
          </a:p>
          <a:p>
            <a:pPr lvl="4"/>
            <a:r>
              <a:rPr lang="zh-CN" altLang="en-US" noProof="1"/>
              <a:t>五级</a:t>
            </a:r>
          </a:p>
        </p:txBody>
      </p:sp>
      <p:sp>
        <p:nvSpPr>
          <p:cNvPr id="7"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defRPr/>
            </a:lvl1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等线" panose="02010600030101010101" pitchFamily="2" charset="-122"/>
              <a:ea typeface="等线" panose="02010600030101010101" pitchFamily="2" charset="-122"/>
              <a:cs typeface="+mn-cs"/>
            </a:endParaRPr>
          </a:p>
        </p:txBody>
      </p:sp>
      <p:sp>
        <p:nvSpPr>
          <p:cNvPr id="8"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等线" panose="02010600030101010101" pitchFamily="2" charset="-122"/>
              <a:ea typeface="等线" panose="02010600030101010101" pitchFamily="2" charset="-122"/>
              <a:cs typeface="+mn-cs"/>
            </a:endParaRPr>
          </a:p>
        </p:txBody>
      </p:sp>
      <p:sp>
        <p:nvSpPr>
          <p:cNvPr id="9" name="灯片编号占位符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lstStyle/>
          <a:p>
            <a:pPr algn="r" eaLnBrk="1" hangingPunct="1"/>
            <a:fld id="{9A0DB2DC-4C9A-4742-B13C-FB6460FD3503}" type="slidenum">
              <a:rPr lang="en-US" altLang="en-US" dirty="0"/>
              <a:t>‹#›</a:t>
            </a:fld>
            <a:endParaRPr lang="en-US" altLang="en-US" dirty="0"/>
          </a:p>
        </p:txBody>
      </p:sp>
    </p:spTree>
  </p:cSld>
  <p:clrMapOvr>
    <a:masterClrMapping/>
  </p:clrMapOvr>
  <p:transition spd="slow" advClick="0" advTm="100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noProof="1"/>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noProof="1"/>
              <a:t>单击此处编辑母版文本样式</a:t>
            </a:r>
          </a:p>
          <a:p>
            <a:pPr lvl="1"/>
            <a:r>
              <a:rPr lang="zh-CN" altLang="en-US" noProof="1"/>
              <a:t>二级</a:t>
            </a:r>
          </a:p>
          <a:p>
            <a:pPr lvl="2"/>
            <a:r>
              <a:rPr lang="zh-CN" altLang="en-US" noProof="1"/>
              <a:t>三级</a:t>
            </a:r>
          </a:p>
          <a:p>
            <a:pPr lvl="3"/>
            <a:r>
              <a:rPr lang="zh-CN" altLang="en-US" noProof="1"/>
              <a:t>四级</a:t>
            </a:r>
          </a:p>
          <a:p>
            <a:pPr lvl="4"/>
            <a:r>
              <a:rPr lang="zh-CN" altLang="en-US" noProof="1"/>
              <a:t>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等线" panose="02010600030101010101" pitchFamily="2" charset="-122"/>
              <a:ea typeface="等线"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等线" panose="02010600030101010101" pitchFamily="2" charset="-122"/>
              <a:ea typeface="等线"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en-US" altLang="en-US" dirty="0">
                <a:latin typeface="等线" panose="02010600030101010101" pitchFamily="2" charset="-122"/>
              </a:rPr>
              <a:t>‹#›</a:t>
            </a:fld>
            <a:endParaRPr lang="en-US" altLang="en-US" dirty="0">
              <a:latin typeface="等线" panose="02010600030101010101" pitchFamily="2" charset="-122"/>
            </a:endParaRPr>
          </a:p>
        </p:txBody>
      </p:sp>
    </p:spTree>
  </p:cSld>
  <p:clrMapOvr>
    <a:masterClrMapping/>
  </p:clrMapOvr>
  <p:transition spd="slow" advClick="0" advTm="100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木先生iPPT01">
    <p:bg>
      <p:bgPr>
        <a:solidFill>
          <a:schemeClr val="bg1"/>
        </a:solidFill>
        <a:effectLst/>
      </p:bgPr>
    </p:bg>
    <p:spTree>
      <p:nvGrpSpPr>
        <p:cNvPr id="1" name=""/>
        <p:cNvGrpSpPr/>
        <p:nvPr/>
      </p:nvGrpSpPr>
      <p:grpSpPr>
        <a:xfrm>
          <a:off x="0" y="0"/>
          <a:ext cx="0" cy="0"/>
          <a:chOff x="0" y="0"/>
          <a:chExt cx="0" cy="0"/>
        </a:xfrm>
      </p:grpSpPr>
      <p:sp>
        <p:nvSpPr>
          <p:cNvPr id="7" name="日期占位符 2"/>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defRPr/>
            </a:lvl1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等线" panose="02010600030101010101" pitchFamily="2" charset="-122"/>
              <a:ea typeface="等线" panose="02010600030101010101" pitchFamily="2" charset="-122"/>
              <a:cs typeface="+mn-cs"/>
            </a:endParaRPr>
          </a:p>
        </p:txBody>
      </p:sp>
      <p:sp>
        <p:nvSpPr>
          <p:cNvPr id="8" name="页脚占位符 3"/>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等线" panose="02010600030101010101" pitchFamily="2" charset="-122"/>
              <a:ea typeface="等线" panose="02010600030101010101" pitchFamily="2" charset="-122"/>
              <a:cs typeface="+mn-cs"/>
            </a:endParaRPr>
          </a:p>
        </p:txBody>
      </p:sp>
      <p:sp>
        <p:nvSpPr>
          <p:cNvPr id="9" name="灯片编号占位符 4"/>
          <p:cNvSpPr>
            <a:spLocks noGrp="1"/>
          </p:cNvSpPr>
          <p:nvPr>
            <p:ph type="sldNum" sz="quarter" idx="4"/>
          </p:nvPr>
        </p:nvSpPr>
        <p:spPr>
          <a:xfrm>
            <a:off x="8940800" y="158750"/>
            <a:ext cx="2743200" cy="365125"/>
          </a:xfrm>
          <a:prstGeom prst="rect">
            <a:avLst/>
          </a:prstGeom>
        </p:spPr>
        <p:txBody>
          <a:bodyPr vert="horz" wrap="square" lIns="91440" tIns="45720" rIns="91440" bIns="45720" numCol="1" rtlCol="0" anchor="ctr" anchorCtr="0" compatLnSpc="1"/>
          <a:lstStyle>
            <a:lvl1pPr fontAlgn="auto">
              <a:defRPr sz="2000" baseline="0">
                <a:solidFill>
                  <a:schemeClr val="tx1"/>
                </a:solidFill>
                <a:latin typeface="+mn-lt"/>
                <a:ea typeface="+mn-ea"/>
              </a:defRPr>
            </a:lvl1pPr>
          </a:lstStyle>
          <a:p>
            <a:pPr marL="0" marR="0" lvl="0" indent="0" algn="r" defTabSz="914400" rtl="0" eaLnBrk="1" fontAlgn="auto" latinLnBrk="0" hangingPunct="1">
              <a:lnSpc>
                <a:spcPct val="100000"/>
              </a:lnSpc>
              <a:spcBef>
                <a:spcPct val="0"/>
              </a:spcBef>
              <a:spcAft>
                <a:spcPct val="0"/>
              </a:spcAft>
              <a:buClrTx/>
              <a:buSzTx/>
              <a:buFontTx/>
              <a:buNone/>
              <a:defRPr/>
            </a:pPr>
            <a:r>
              <a:rPr kumimoji="0" lang="en-US" altLang="zh-CN" sz="2000" b="0" i="0" u="none" strike="noStrike" kern="1200" cap="none" spc="0" normalizeH="0" baseline="0" noProof="1">
                <a:ln>
                  <a:noFill/>
                </a:ln>
                <a:solidFill>
                  <a:schemeClr val="tx1"/>
                </a:solidFill>
                <a:effectLst/>
                <a:uLnTx/>
                <a:uFillTx/>
                <a:latin typeface="+mn-lt"/>
                <a:ea typeface="+mn-ea"/>
                <a:cs typeface="+mn-cs"/>
              </a:rPr>
              <a:t>1</a:t>
            </a:r>
            <a:endParaRPr kumimoji="0" lang="zh-CN" altLang="en-US" sz="2000" b="0" i="0" u="none" strike="noStrike" kern="1200" cap="none" spc="0" normalizeH="0" baseline="0" noProof="1">
              <a:ln>
                <a:noFill/>
              </a:ln>
              <a:solidFill>
                <a:schemeClr val="tx1"/>
              </a:solidFill>
              <a:effectLst/>
              <a:uLnTx/>
              <a:uFillTx/>
              <a:latin typeface="+mn-lt"/>
              <a:ea typeface="+mn-ea"/>
              <a:cs typeface="+mn-cs"/>
            </a:endParaRPr>
          </a:p>
        </p:txBody>
      </p:sp>
    </p:spTree>
  </p:cSld>
  <p:clrMapOvr>
    <a:masterClrMapping/>
  </p:clrMapOvr>
  <p:transition spd="med">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标题幻灯片">
    <p:bg>
      <p:bgPr>
        <a:solidFill>
          <a:schemeClr val="bg1"/>
        </a:solidFill>
        <a:effectLst/>
      </p:bgPr>
    </p:bg>
    <p:spTree>
      <p:nvGrpSpPr>
        <p:cNvPr id="1" name=""/>
        <p:cNvGrpSpPr/>
        <p:nvPr/>
      </p:nvGrpSpPr>
      <p:grpSpPr>
        <a:xfrm>
          <a:off x="0" y="0"/>
          <a:ext cx="0" cy="0"/>
          <a:chOff x="0" y="0"/>
          <a:chExt cx="0" cy="0"/>
        </a:xfrm>
      </p:grpSpPr>
      <p:sp>
        <p:nvSpPr>
          <p:cNvPr id="7" name="TextBox 20"/>
          <p:cNvSpPr txBox="1">
            <a:spLocks noChangeArrowheads="1"/>
          </p:cNvSpPr>
          <p:nvPr/>
        </p:nvSpPr>
        <p:spPr bwMode="auto">
          <a:xfrm>
            <a:off x="88900" y="57150"/>
            <a:ext cx="5092700" cy="615950"/>
          </a:xfrm>
          <a:prstGeom prst="rect">
            <a:avLst/>
          </a:prstGeom>
          <a:noFill/>
          <a:ln>
            <a:noFill/>
          </a:ln>
        </p:spPr>
        <p:txBody>
          <a:bodyPr>
            <a:spAutoFit/>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3400" b="1" i="0" u="none" strike="noStrike" kern="1200" cap="none" spc="0" normalizeH="0" baseline="0" noProof="0">
                <a:ln>
                  <a:noFill/>
                </a:ln>
                <a:solidFill>
                  <a:srgbClr val="002060"/>
                </a:solidFill>
                <a:effectLst/>
                <a:uLnTx/>
                <a:uFillTx/>
                <a:latin typeface="微软雅黑" panose="020B0503020204020204" pitchFamily="34" charset="-122"/>
                <a:ea typeface="微软雅黑" panose="020B0503020204020204" pitchFamily="34" charset="-122"/>
                <a:cs typeface="+mn-cs"/>
              </a:rPr>
              <a:t>一</a:t>
            </a:r>
            <a:r>
              <a:rPr kumimoji="0" lang="en-US" altLang="zh-CN" sz="3400" b="1" i="0" u="none" strike="noStrike" kern="1200" cap="none" spc="0" normalizeH="0" baseline="0" noProof="0">
                <a:ln>
                  <a:noFill/>
                </a:ln>
                <a:solidFill>
                  <a:srgbClr val="002060"/>
                </a:solidFill>
                <a:effectLst/>
                <a:uLnTx/>
                <a:uFillTx/>
                <a:latin typeface="微软雅黑" panose="020B0503020204020204" pitchFamily="34" charset="-122"/>
                <a:ea typeface="微软雅黑" panose="020B0503020204020204" pitchFamily="34" charset="-122"/>
                <a:cs typeface="+mn-cs"/>
              </a:rPr>
              <a:t>. </a:t>
            </a:r>
            <a:r>
              <a:rPr kumimoji="0" lang="zh-CN" altLang="en-US" sz="3400" b="1" i="0" u="none" strike="noStrike" kern="1200" cap="none" spc="0" normalizeH="0" baseline="0" noProof="0">
                <a:ln>
                  <a:noFill/>
                </a:ln>
                <a:solidFill>
                  <a:srgbClr val="002060"/>
                </a:solidFill>
                <a:effectLst/>
                <a:uLnTx/>
                <a:uFillTx/>
                <a:latin typeface="微软雅黑" panose="020B0503020204020204" pitchFamily="34" charset="-122"/>
                <a:ea typeface="微软雅黑" panose="020B0503020204020204" pitchFamily="34" charset="-122"/>
                <a:cs typeface="+mn-cs"/>
              </a:rPr>
              <a:t>学校概况</a:t>
            </a:r>
          </a:p>
        </p:txBody>
      </p:sp>
      <p:pic>
        <p:nvPicPr>
          <p:cNvPr id="9219" name="图片 4"/>
          <p:cNvPicPr>
            <a:picLocks noChangeAspect="1"/>
          </p:cNvPicPr>
          <p:nvPr userDrawn="1"/>
        </p:nvPicPr>
        <p:blipFill>
          <a:blip r:embed="rId2" cstate="print"/>
          <a:stretch>
            <a:fillRect/>
          </a:stretch>
        </p:blipFill>
        <p:spPr>
          <a:xfrm>
            <a:off x="8689975" y="12700"/>
            <a:ext cx="2865438" cy="682625"/>
          </a:xfrm>
          <a:prstGeom prst="rect">
            <a:avLst/>
          </a:prstGeom>
          <a:noFill/>
          <a:ln w="9525">
            <a:noFill/>
          </a:ln>
        </p:spPr>
      </p:pic>
      <p:sp>
        <p:nvSpPr>
          <p:cNvPr id="9" name="日期占位符 2"/>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defRPr/>
            </a:lvl1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等线" panose="02010600030101010101" pitchFamily="2" charset="-122"/>
              <a:ea typeface="等线" panose="02010600030101010101" pitchFamily="2" charset="-122"/>
              <a:cs typeface="+mn-cs"/>
            </a:endParaRPr>
          </a:p>
        </p:txBody>
      </p:sp>
      <p:sp>
        <p:nvSpPr>
          <p:cNvPr id="10" name="页脚占位符 3"/>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等线" panose="02010600030101010101" pitchFamily="2" charset="-122"/>
              <a:ea typeface="等线" panose="02010600030101010101" pitchFamily="2" charset="-122"/>
              <a:cs typeface="+mn-cs"/>
            </a:endParaRPr>
          </a:p>
        </p:txBody>
      </p:sp>
      <p:sp>
        <p:nvSpPr>
          <p:cNvPr id="11" name="灯片编号占位符 1"/>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lstStyle/>
          <a:p>
            <a:pPr algn="r" eaLnBrk="1" hangingPunct="1"/>
            <a:fld id="{9A0DB2DC-4C9A-4742-B13C-FB6460FD3503}" type="slidenum">
              <a:rPr lang="en-US" altLang="en-US" dirty="0"/>
              <a:t>‹#›</a:t>
            </a:fld>
            <a:endParaRPr lang="en-US" altLang="en-US" dirty="0"/>
          </a:p>
        </p:txBody>
      </p:sp>
    </p:spTree>
  </p:cSld>
  <p:clrMapOvr>
    <a:masterClrMapping/>
  </p:clrMapOvr>
  <p:transition spd="slow" advClick="0" advTm="100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8_标题幻灯片">
    <p:bg>
      <p:bgPr>
        <a:solidFill>
          <a:schemeClr val="bg1"/>
        </a:solidFill>
        <a:effectLst/>
      </p:bgPr>
    </p:bg>
    <p:spTree>
      <p:nvGrpSpPr>
        <p:cNvPr id="1" name=""/>
        <p:cNvGrpSpPr/>
        <p:nvPr/>
      </p:nvGrpSpPr>
      <p:grpSpPr>
        <a:xfrm>
          <a:off x="0" y="0"/>
          <a:ext cx="0" cy="0"/>
          <a:chOff x="0" y="0"/>
          <a:chExt cx="0" cy="0"/>
        </a:xfrm>
      </p:grpSpPr>
      <p:sp>
        <p:nvSpPr>
          <p:cNvPr id="7" name="TextBox 20"/>
          <p:cNvSpPr txBox="1">
            <a:spLocks noChangeArrowheads="1"/>
          </p:cNvSpPr>
          <p:nvPr/>
        </p:nvSpPr>
        <p:spPr bwMode="auto">
          <a:xfrm>
            <a:off x="88900" y="57150"/>
            <a:ext cx="5092700" cy="615950"/>
          </a:xfrm>
          <a:prstGeom prst="rect">
            <a:avLst/>
          </a:prstGeom>
          <a:noFill/>
          <a:ln>
            <a:noFill/>
          </a:ln>
        </p:spPr>
        <p:txBody>
          <a:bodyPr>
            <a:spAutoFit/>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3400" b="1" i="0" u="none" strike="noStrike" kern="1200" cap="none" spc="0" normalizeH="0" baseline="0" noProof="0">
                <a:ln>
                  <a:noFill/>
                </a:ln>
                <a:solidFill>
                  <a:srgbClr val="002060"/>
                </a:solidFill>
                <a:effectLst/>
                <a:uLnTx/>
                <a:uFillTx/>
                <a:latin typeface="微软雅黑" panose="020B0503020204020204" pitchFamily="34" charset="-122"/>
                <a:ea typeface="微软雅黑" panose="020B0503020204020204" pitchFamily="34" charset="-122"/>
                <a:cs typeface="+mn-cs"/>
              </a:rPr>
              <a:t>一</a:t>
            </a:r>
            <a:r>
              <a:rPr kumimoji="0" lang="en-US" altLang="zh-CN" sz="3400" b="1" i="0" u="none" strike="noStrike" kern="1200" cap="none" spc="0" normalizeH="0" baseline="0" noProof="0">
                <a:ln>
                  <a:noFill/>
                </a:ln>
                <a:solidFill>
                  <a:srgbClr val="002060"/>
                </a:solidFill>
                <a:effectLst/>
                <a:uLnTx/>
                <a:uFillTx/>
                <a:latin typeface="微软雅黑" panose="020B0503020204020204" pitchFamily="34" charset="-122"/>
                <a:ea typeface="微软雅黑" panose="020B0503020204020204" pitchFamily="34" charset="-122"/>
                <a:cs typeface="+mn-cs"/>
              </a:rPr>
              <a:t>. </a:t>
            </a:r>
            <a:r>
              <a:rPr kumimoji="0" lang="zh-CN" altLang="en-US" sz="3400" b="1" i="0" u="none" strike="noStrike" kern="1200" cap="none" spc="0" normalizeH="0" baseline="0" noProof="0">
                <a:ln>
                  <a:noFill/>
                </a:ln>
                <a:solidFill>
                  <a:srgbClr val="002060"/>
                </a:solidFill>
                <a:effectLst/>
                <a:uLnTx/>
                <a:uFillTx/>
                <a:latin typeface="微软雅黑" panose="020B0503020204020204" pitchFamily="34" charset="-122"/>
                <a:ea typeface="微软雅黑" panose="020B0503020204020204" pitchFamily="34" charset="-122"/>
                <a:cs typeface="+mn-cs"/>
              </a:rPr>
              <a:t>科技创新重要使命</a:t>
            </a:r>
          </a:p>
        </p:txBody>
      </p:sp>
      <p:pic>
        <p:nvPicPr>
          <p:cNvPr id="10243" name="图片 4"/>
          <p:cNvPicPr>
            <a:picLocks noChangeAspect="1"/>
          </p:cNvPicPr>
          <p:nvPr userDrawn="1"/>
        </p:nvPicPr>
        <p:blipFill>
          <a:blip r:embed="rId2" cstate="print"/>
          <a:stretch>
            <a:fillRect/>
          </a:stretch>
        </p:blipFill>
        <p:spPr>
          <a:xfrm>
            <a:off x="8689975" y="12700"/>
            <a:ext cx="2865438" cy="682625"/>
          </a:xfrm>
          <a:prstGeom prst="rect">
            <a:avLst/>
          </a:prstGeom>
          <a:noFill/>
          <a:ln w="9525">
            <a:noFill/>
          </a:ln>
        </p:spPr>
      </p:pic>
      <p:sp>
        <p:nvSpPr>
          <p:cNvPr id="9" name="日期占位符 2"/>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defRPr/>
            </a:lvl1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等线" panose="02010600030101010101" pitchFamily="2" charset="-122"/>
              <a:ea typeface="等线" panose="02010600030101010101" pitchFamily="2" charset="-122"/>
              <a:cs typeface="+mn-cs"/>
            </a:endParaRPr>
          </a:p>
        </p:txBody>
      </p:sp>
      <p:sp>
        <p:nvSpPr>
          <p:cNvPr id="10" name="页脚占位符 3"/>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等线" panose="02010600030101010101" pitchFamily="2" charset="-122"/>
              <a:ea typeface="等线" panose="02010600030101010101" pitchFamily="2" charset="-122"/>
              <a:cs typeface="+mn-cs"/>
            </a:endParaRPr>
          </a:p>
        </p:txBody>
      </p:sp>
      <p:sp>
        <p:nvSpPr>
          <p:cNvPr id="11" name="灯片编号占位符 1"/>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lstStyle/>
          <a:p>
            <a:pPr algn="r" eaLnBrk="1" hangingPunct="1"/>
            <a:fld id="{9A0DB2DC-4C9A-4742-B13C-FB6460FD3503}" type="slidenum">
              <a:rPr lang="en-US" altLang="en-US" dirty="0"/>
              <a:t>‹#›</a:t>
            </a:fld>
            <a:endParaRPr lang="en-US" altLang="en-US" dirty="0"/>
          </a:p>
        </p:txBody>
      </p:sp>
    </p:spTree>
  </p:cSld>
  <p:clrMapOvr>
    <a:masterClrMapping/>
  </p:clrMapOvr>
  <p:transition spd="slow" advClick="0" advTm="100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标题幻灯片">
    <p:bg>
      <p:bgPr>
        <a:solidFill>
          <a:schemeClr val="bg1"/>
        </a:solidFill>
        <a:effectLst/>
      </p:bgPr>
    </p:bg>
    <p:spTree>
      <p:nvGrpSpPr>
        <p:cNvPr id="1" name=""/>
        <p:cNvGrpSpPr/>
        <p:nvPr/>
      </p:nvGrpSpPr>
      <p:grpSpPr>
        <a:xfrm>
          <a:off x="0" y="0"/>
          <a:ext cx="0" cy="0"/>
          <a:chOff x="0" y="0"/>
          <a:chExt cx="0" cy="0"/>
        </a:xfrm>
      </p:grpSpPr>
      <p:sp>
        <p:nvSpPr>
          <p:cNvPr id="7" name="TextBox 20"/>
          <p:cNvSpPr txBox="1">
            <a:spLocks noChangeArrowheads="1"/>
          </p:cNvSpPr>
          <p:nvPr/>
        </p:nvSpPr>
        <p:spPr bwMode="auto">
          <a:xfrm>
            <a:off x="88900" y="57150"/>
            <a:ext cx="5092700" cy="615950"/>
          </a:xfrm>
          <a:prstGeom prst="rect">
            <a:avLst/>
          </a:prstGeom>
          <a:noFill/>
          <a:ln>
            <a:noFill/>
          </a:ln>
        </p:spPr>
        <p:txBody>
          <a:bodyPr>
            <a:spAutoFit/>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3400" b="1" i="0" u="none" strike="noStrike" kern="1200" cap="none" spc="0" normalizeH="0" baseline="0" noProof="0">
                <a:ln>
                  <a:noFill/>
                </a:ln>
                <a:solidFill>
                  <a:srgbClr val="002060"/>
                </a:solidFill>
                <a:effectLst/>
                <a:uLnTx/>
                <a:uFillTx/>
                <a:latin typeface="微软雅黑" panose="020B0503020204020204" pitchFamily="34" charset="-122"/>
                <a:ea typeface="微软雅黑" panose="020B0503020204020204" pitchFamily="34" charset="-122"/>
                <a:cs typeface="+mn-cs"/>
              </a:rPr>
              <a:t>二</a:t>
            </a:r>
            <a:r>
              <a:rPr kumimoji="0" lang="en-US" altLang="zh-CN" sz="3400" b="1" i="0" u="none" strike="noStrike" kern="1200" cap="none" spc="0" normalizeH="0" baseline="0" noProof="0">
                <a:ln>
                  <a:noFill/>
                </a:ln>
                <a:solidFill>
                  <a:srgbClr val="002060"/>
                </a:solidFill>
                <a:effectLst/>
                <a:uLnTx/>
                <a:uFillTx/>
                <a:latin typeface="微软雅黑" panose="020B0503020204020204" pitchFamily="34" charset="-122"/>
                <a:ea typeface="微软雅黑" panose="020B0503020204020204" pitchFamily="34" charset="-122"/>
                <a:cs typeface="+mn-cs"/>
              </a:rPr>
              <a:t>. </a:t>
            </a:r>
            <a:r>
              <a:rPr kumimoji="0" lang="zh-CN" altLang="en-US" sz="3400" b="1" i="0" u="none" strike="noStrike" kern="1200" cap="none" spc="0" normalizeH="0" baseline="0" noProof="0">
                <a:ln>
                  <a:noFill/>
                </a:ln>
                <a:solidFill>
                  <a:srgbClr val="002060"/>
                </a:solidFill>
                <a:effectLst/>
                <a:uLnTx/>
                <a:uFillTx/>
                <a:latin typeface="微软雅黑" panose="020B0503020204020204" pitchFamily="34" charset="-122"/>
                <a:ea typeface="微软雅黑" panose="020B0503020204020204" pitchFamily="34" charset="-122"/>
                <a:cs typeface="+mn-cs"/>
              </a:rPr>
              <a:t>学校科研发展情况</a:t>
            </a:r>
          </a:p>
        </p:txBody>
      </p:sp>
      <p:pic>
        <p:nvPicPr>
          <p:cNvPr id="11267" name="图片 7"/>
          <p:cNvPicPr>
            <a:picLocks noChangeAspect="1"/>
          </p:cNvPicPr>
          <p:nvPr userDrawn="1"/>
        </p:nvPicPr>
        <p:blipFill>
          <a:blip r:embed="rId2" cstate="print"/>
          <a:stretch>
            <a:fillRect/>
          </a:stretch>
        </p:blipFill>
        <p:spPr>
          <a:xfrm>
            <a:off x="8689975" y="12700"/>
            <a:ext cx="2865438" cy="682625"/>
          </a:xfrm>
          <a:prstGeom prst="rect">
            <a:avLst/>
          </a:prstGeom>
          <a:noFill/>
          <a:ln w="9525">
            <a:noFill/>
          </a:ln>
        </p:spPr>
      </p:pic>
      <p:sp>
        <p:nvSpPr>
          <p:cNvPr id="9" name="日期占位符 1"/>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defRPr/>
            </a:lvl1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等线" panose="02010600030101010101" pitchFamily="2" charset="-122"/>
              <a:ea typeface="等线" panose="02010600030101010101" pitchFamily="2" charset="-122"/>
              <a:cs typeface="+mn-cs"/>
            </a:endParaRPr>
          </a:p>
        </p:txBody>
      </p:sp>
      <p:sp>
        <p:nvSpPr>
          <p:cNvPr id="10" name="页脚占位符 2"/>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等线" panose="02010600030101010101" pitchFamily="2" charset="-122"/>
              <a:ea typeface="等线" panose="02010600030101010101" pitchFamily="2" charset="-122"/>
              <a:cs typeface="+mn-cs"/>
            </a:endParaRPr>
          </a:p>
        </p:txBody>
      </p:sp>
      <p:sp>
        <p:nvSpPr>
          <p:cNvPr id="11" name="灯片编号占位符 3"/>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lstStyle/>
          <a:p>
            <a:pPr algn="r" eaLnBrk="1" hangingPunct="1"/>
            <a:fld id="{9A0DB2DC-4C9A-4742-B13C-FB6460FD3503}" type="slidenum">
              <a:rPr lang="en-US" altLang="en-US" dirty="0"/>
              <a:t>‹#›</a:t>
            </a:fld>
            <a:endParaRPr lang="en-US" altLang="en-US" dirty="0"/>
          </a:p>
        </p:txBody>
      </p:sp>
    </p:spTree>
  </p:cSld>
  <p:clrMapOvr>
    <a:masterClrMapping/>
  </p:clrMapOvr>
  <p:transition spd="slow" advClick="0" advTm="100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内容占位符 2"/>
          <p:cNvSpPr>
            <a:spLocks noGrp="1"/>
          </p:cNvSpPr>
          <p:nvPr>
            <p:ph idx="1"/>
          </p:nvPr>
        </p:nvSpPr>
        <p:spPr/>
        <p:txBody>
          <a:bodyPr/>
          <a:lstStyle/>
          <a:p>
            <a:pPr lvl="0"/>
            <a:r>
              <a:rPr lang="zh-CN" altLang="en-US" noProof="1"/>
              <a:t>单击此处编辑母版文本样式</a:t>
            </a:r>
          </a:p>
          <a:p>
            <a:pPr lvl="1"/>
            <a:r>
              <a:rPr lang="zh-CN" altLang="en-US" noProof="1"/>
              <a:t>二级</a:t>
            </a:r>
          </a:p>
          <a:p>
            <a:pPr lvl="2"/>
            <a:r>
              <a:rPr lang="zh-CN" altLang="en-US" noProof="1"/>
              <a:t>三级</a:t>
            </a:r>
          </a:p>
          <a:p>
            <a:pPr lvl="3"/>
            <a:r>
              <a:rPr lang="zh-CN" altLang="en-US" noProof="1"/>
              <a:t>四级</a:t>
            </a:r>
          </a:p>
          <a:p>
            <a:pPr lvl="4"/>
            <a:r>
              <a:rPr lang="zh-CN" altLang="en-US" noProof="1"/>
              <a:t>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等线" panose="02010600030101010101" pitchFamily="2" charset="-122"/>
              <a:ea typeface="等线"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等线" panose="02010600030101010101" pitchFamily="2" charset="-122"/>
              <a:ea typeface="等线"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en-US" altLang="en-US" dirty="0">
                <a:latin typeface="等线" panose="02010600030101010101" pitchFamily="2" charset="-122"/>
              </a:rPr>
              <a:t>‹#›</a:t>
            </a:fld>
            <a:endParaRPr lang="en-US" altLang="en-US" dirty="0">
              <a:latin typeface="等线" panose="02010600030101010101" pitchFamily="2" charset="-122"/>
            </a:endParaRPr>
          </a:p>
        </p:txBody>
      </p:sp>
    </p:spTree>
  </p:cSld>
  <p:clrMapOvr>
    <a:masterClrMapping/>
  </p:clrMapOvr>
  <p:transition spd="slow" advClick="0" advTm="100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标题幻灯片">
    <p:bg>
      <p:bgPr>
        <a:solidFill>
          <a:schemeClr val="bg1"/>
        </a:solidFill>
        <a:effectLst/>
      </p:bgPr>
    </p:bg>
    <p:spTree>
      <p:nvGrpSpPr>
        <p:cNvPr id="1" name=""/>
        <p:cNvGrpSpPr/>
        <p:nvPr/>
      </p:nvGrpSpPr>
      <p:grpSpPr>
        <a:xfrm>
          <a:off x="0" y="0"/>
          <a:ext cx="0" cy="0"/>
          <a:chOff x="0" y="0"/>
          <a:chExt cx="0" cy="0"/>
        </a:xfrm>
      </p:grpSpPr>
      <p:sp>
        <p:nvSpPr>
          <p:cNvPr id="7" name="TextBox 20"/>
          <p:cNvSpPr txBox="1">
            <a:spLocks noChangeArrowheads="1"/>
          </p:cNvSpPr>
          <p:nvPr/>
        </p:nvSpPr>
        <p:spPr bwMode="auto">
          <a:xfrm>
            <a:off x="88900" y="57150"/>
            <a:ext cx="5092700" cy="615950"/>
          </a:xfrm>
          <a:prstGeom prst="rect">
            <a:avLst/>
          </a:prstGeom>
          <a:noFill/>
          <a:ln>
            <a:noFill/>
          </a:ln>
        </p:spPr>
        <p:txBody>
          <a:bodyPr>
            <a:spAutoFit/>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3400" b="1" i="0" u="none" strike="noStrike" kern="1200" cap="none" spc="0" normalizeH="0" baseline="0" noProof="0">
                <a:ln>
                  <a:noFill/>
                </a:ln>
                <a:solidFill>
                  <a:srgbClr val="002060"/>
                </a:solidFill>
                <a:effectLst/>
                <a:uLnTx/>
                <a:uFillTx/>
                <a:latin typeface="微软雅黑" panose="020B0503020204020204" pitchFamily="34" charset="-122"/>
                <a:ea typeface="微软雅黑" panose="020B0503020204020204" pitchFamily="34" charset="-122"/>
                <a:cs typeface="+mn-cs"/>
              </a:rPr>
              <a:t>三</a:t>
            </a:r>
            <a:r>
              <a:rPr kumimoji="0" lang="en-US" altLang="zh-CN" sz="3400" b="1" i="0" u="none" strike="noStrike" kern="1200" cap="none" spc="0" normalizeH="0" baseline="0" noProof="0">
                <a:ln>
                  <a:noFill/>
                </a:ln>
                <a:solidFill>
                  <a:srgbClr val="002060"/>
                </a:solidFill>
                <a:effectLst/>
                <a:uLnTx/>
                <a:uFillTx/>
                <a:latin typeface="微软雅黑" panose="020B0503020204020204" pitchFamily="34" charset="-122"/>
                <a:ea typeface="微软雅黑" panose="020B0503020204020204" pitchFamily="34" charset="-122"/>
                <a:cs typeface="+mn-cs"/>
              </a:rPr>
              <a:t>.</a:t>
            </a:r>
            <a:r>
              <a:rPr kumimoji="0" lang="zh-CN" altLang="en-US" sz="3400" b="1" i="0" u="none" strike="noStrike" kern="1200" cap="none" spc="0" normalizeH="0" baseline="0" noProof="0">
                <a:ln>
                  <a:noFill/>
                </a:ln>
                <a:solidFill>
                  <a:srgbClr val="002060"/>
                </a:solidFill>
                <a:effectLst/>
                <a:uLnTx/>
                <a:uFillTx/>
                <a:latin typeface="微软雅黑" panose="020B0503020204020204" pitchFamily="34" charset="-122"/>
                <a:ea typeface="微软雅黑" panose="020B0503020204020204" pitchFamily="34" charset="-122"/>
                <a:cs typeface="+mn-cs"/>
              </a:rPr>
              <a:t>科技计划与科技奖</a:t>
            </a:r>
          </a:p>
        </p:txBody>
      </p:sp>
      <p:pic>
        <p:nvPicPr>
          <p:cNvPr id="12291" name="图片 7"/>
          <p:cNvPicPr>
            <a:picLocks noChangeAspect="1"/>
          </p:cNvPicPr>
          <p:nvPr userDrawn="1"/>
        </p:nvPicPr>
        <p:blipFill>
          <a:blip r:embed="rId2" cstate="print"/>
          <a:stretch>
            <a:fillRect/>
          </a:stretch>
        </p:blipFill>
        <p:spPr>
          <a:xfrm>
            <a:off x="8689975" y="12700"/>
            <a:ext cx="2865438" cy="682625"/>
          </a:xfrm>
          <a:prstGeom prst="rect">
            <a:avLst/>
          </a:prstGeom>
          <a:noFill/>
          <a:ln w="9525">
            <a:noFill/>
          </a:ln>
        </p:spPr>
      </p:pic>
      <p:sp>
        <p:nvSpPr>
          <p:cNvPr id="9" name="日期占位符 1"/>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defRPr/>
            </a:lvl1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等线" panose="02010600030101010101" pitchFamily="2" charset="-122"/>
              <a:ea typeface="等线" panose="02010600030101010101" pitchFamily="2" charset="-122"/>
              <a:cs typeface="+mn-cs"/>
            </a:endParaRPr>
          </a:p>
        </p:txBody>
      </p:sp>
      <p:sp>
        <p:nvSpPr>
          <p:cNvPr id="10" name="页脚占位符 2"/>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等线" panose="02010600030101010101" pitchFamily="2" charset="-122"/>
              <a:ea typeface="等线" panose="02010600030101010101" pitchFamily="2" charset="-122"/>
              <a:cs typeface="+mn-cs"/>
            </a:endParaRPr>
          </a:p>
        </p:txBody>
      </p:sp>
      <p:sp>
        <p:nvSpPr>
          <p:cNvPr id="11" name="灯片编号占位符 3"/>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lstStyle/>
          <a:p>
            <a:pPr algn="r" eaLnBrk="1" hangingPunct="1"/>
            <a:fld id="{9A0DB2DC-4C9A-4742-B13C-FB6460FD3503}" type="slidenum">
              <a:rPr lang="en-US" altLang="en-US" dirty="0"/>
              <a:t>‹#›</a:t>
            </a:fld>
            <a:endParaRPr lang="en-US" altLang="en-US" dirty="0"/>
          </a:p>
        </p:txBody>
      </p:sp>
    </p:spTree>
  </p:cSld>
  <p:clrMapOvr>
    <a:masterClrMapping/>
  </p:clrMapOvr>
  <p:transition spd="slow" advClick="0" advTm="100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_标题幻灯片">
    <p:bg>
      <p:bgPr>
        <a:solidFill>
          <a:schemeClr val="bg1"/>
        </a:solidFill>
        <a:effectLst/>
      </p:bgPr>
    </p:bg>
    <p:spTree>
      <p:nvGrpSpPr>
        <p:cNvPr id="1" name=""/>
        <p:cNvGrpSpPr/>
        <p:nvPr/>
      </p:nvGrpSpPr>
      <p:grpSpPr>
        <a:xfrm>
          <a:off x="0" y="0"/>
          <a:ext cx="0" cy="0"/>
          <a:chOff x="0" y="0"/>
          <a:chExt cx="0" cy="0"/>
        </a:xfrm>
      </p:grpSpPr>
      <p:sp>
        <p:nvSpPr>
          <p:cNvPr id="7" name="TextBox 20"/>
          <p:cNvSpPr txBox="1">
            <a:spLocks noChangeArrowheads="1"/>
          </p:cNvSpPr>
          <p:nvPr/>
        </p:nvSpPr>
        <p:spPr bwMode="auto">
          <a:xfrm>
            <a:off x="88900" y="57150"/>
            <a:ext cx="5092700" cy="615950"/>
          </a:xfrm>
          <a:prstGeom prst="rect">
            <a:avLst/>
          </a:prstGeom>
          <a:noFill/>
          <a:ln>
            <a:noFill/>
          </a:ln>
        </p:spPr>
        <p:txBody>
          <a:bodyPr>
            <a:spAutoFit/>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3400" b="1" i="0" u="none" strike="noStrike" kern="1200" cap="none" spc="0" normalizeH="0" baseline="0" noProof="0">
                <a:ln>
                  <a:noFill/>
                </a:ln>
                <a:solidFill>
                  <a:srgbClr val="002060"/>
                </a:solidFill>
                <a:effectLst/>
                <a:uLnTx/>
                <a:uFillTx/>
                <a:latin typeface="微软雅黑" panose="020B0503020204020204" pitchFamily="34" charset="-122"/>
                <a:ea typeface="微软雅黑" panose="020B0503020204020204" pitchFamily="34" charset="-122"/>
                <a:cs typeface="+mn-cs"/>
              </a:rPr>
              <a:t>四</a:t>
            </a:r>
            <a:r>
              <a:rPr kumimoji="0" lang="en-US" altLang="zh-CN" sz="3400" b="1" i="0" u="none" strike="noStrike" kern="1200" cap="none" spc="0" normalizeH="0" baseline="0" noProof="0">
                <a:ln>
                  <a:noFill/>
                </a:ln>
                <a:solidFill>
                  <a:srgbClr val="002060"/>
                </a:solidFill>
                <a:effectLst/>
                <a:uLnTx/>
                <a:uFillTx/>
                <a:latin typeface="微软雅黑" panose="020B0503020204020204" pitchFamily="34" charset="-122"/>
                <a:ea typeface="微软雅黑" panose="020B0503020204020204" pitchFamily="34" charset="-122"/>
                <a:cs typeface="+mn-cs"/>
              </a:rPr>
              <a:t>.</a:t>
            </a:r>
            <a:r>
              <a:rPr kumimoji="0" lang="zh-CN" altLang="en-US" sz="3400" b="1" i="0" u="none" strike="noStrike" kern="1200" cap="none" spc="0" normalizeH="0" baseline="0" noProof="0">
                <a:ln>
                  <a:noFill/>
                </a:ln>
                <a:solidFill>
                  <a:srgbClr val="002060"/>
                </a:solidFill>
                <a:effectLst/>
                <a:uLnTx/>
                <a:uFillTx/>
                <a:latin typeface="微软雅黑" panose="020B0503020204020204" pitchFamily="34" charset="-122"/>
                <a:ea typeface="微软雅黑" panose="020B0503020204020204" pitchFamily="34" charset="-122"/>
                <a:cs typeface="+mn-cs"/>
              </a:rPr>
              <a:t>学校科研管理服务</a:t>
            </a:r>
          </a:p>
        </p:txBody>
      </p:sp>
      <p:pic>
        <p:nvPicPr>
          <p:cNvPr id="13315" name="图片 7"/>
          <p:cNvPicPr>
            <a:picLocks noChangeAspect="1"/>
          </p:cNvPicPr>
          <p:nvPr userDrawn="1"/>
        </p:nvPicPr>
        <p:blipFill>
          <a:blip r:embed="rId2" cstate="print"/>
          <a:stretch>
            <a:fillRect/>
          </a:stretch>
        </p:blipFill>
        <p:spPr>
          <a:xfrm>
            <a:off x="8689975" y="12700"/>
            <a:ext cx="2865438" cy="682625"/>
          </a:xfrm>
          <a:prstGeom prst="rect">
            <a:avLst/>
          </a:prstGeom>
          <a:noFill/>
          <a:ln w="9525">
            <a:noFill/>
          </a:ln>
        </p:spPr>
      </p:pic>
      <p:sp>
        <p:nvSpPr>
          <p:cNvPr id="9" name="日期占位符 1"/>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defRPr/>
            </a:lvl1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等线" panose="02010600030101010101" pitchFamily="2" charset="-122"/>
              <a:ea typeface="等线" panose="02010600030101010101" pitchFamily="2" charset="-122"/>
              <a:cs typeface="+mn-cs"/>
            </a:endParaRPr>
          </a:p>
        </p:txBody>
      </p:sp>
      <p:sp>
        <p:nvSpPr>
          <p:cNvPr id="10" name="页脚占位符 2"/>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等线" panose="02010600030101010101" pitchFamily="2" charset="-122"/>
              <a:ea typeface="等线" panose="02010600030101010101" pitchFamily="2" charset="-122"/>
              <a:cs typeface="+mn-cs"/>
            </a:endParaRPr>
          </a:p>
        </p:txBody>
      </p:sp>
      <p:sp>
        <p:nvSpPr>
          <p:cNvPr id="11" name="灯片编号占位符 3"/>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lstStyle/>
          <a:p>
            <a:pPr algn="r" eaLnBrk="1" hangingPunct="1"/>
            <a:fld id="{9A0DB2DC-4C9A-4742-B13C-FB6460FD3503}" type="slidenum">
              <a:rPr lang="en-US" altLang="en-US" dirty="0"/>
              <a:t>‹#›</a:t>
            </a:fld>
            <a:endParaRPr lang="en-US" altLang="en-US" dirty="0"/>
          </a:p>
        </p:txBody>
      </p:sp>
    </p:spTree>
  </p:cSld>
  <p:clrMapOvr>
    <a:masterClrMapping/>
  </p:clrMapOvr>
  <p:transition spd="slow" advClick="0" advTm="100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5_标题幻灯片">
    <p:bg>
      <p:bgPr>
        <a:solidFill>
          <a:schemeClr val="bg1"/>
        </a:solidFill>
        <a:effectLst/>
      </p:bgPr>
    </p:bg>
    <p:spTree>
      <p:nvGrpSpPr>
        <p:cNvPr id="1" name=""/>
        <p:cNvGrpSpPr/>
        <p:nvPr/>
      </p:nvGrpSpPr>
      <p:grpSpPr>
        <a:xfrm>
          <a:off x="0" y="0"/>
          <a:ext cx="0" cy="0"/>
          <a:chOff x="0" y="0"/>
          <a:chExt cx="0" cy="0"/>
        </a:xfrm>
      </p:grpSpPr>
      <p:sp>
        <p:nvSpPr>
          <p:cNvPr id="7" name="TextBox 20"/>
          <p:cNvSpPr txBox="1">
            <a:spLocks noChangeArrowheads="1"/>
          </p:cNvSpPr>
          <p:nvPr/>
        </p:nvSpPr>
        <p:spPr bwMode="auto">
          <a:xfrm>
            <a:off x="88900" y="57150"/>
            <a:ext cx="5092700" cy="615950"/>
          </a:xfrm>
          <a:prstGeom prst="rect">
            <a:avLst/>
          </a:prstGeom>
          <a:noFill/>
          <a:ln>
            <a:noFill/>
          </a:ln>
        </p:spPr>
        <p:txBody>
          <a:bodyPr>
            <a:spAutoFit/>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3400" b="1" i="0" u="none" strike="noStrike" kern="1200" cap="none" spc="0" normalizeH="0" baseline="0" noProof="0">
                <a:ln>
                  <a:noFill/>
                </a:ln>
                <a:solidFill>
                  <a:srgbClr val="002060"/>
                </a:solidFill>
                <a:effectLst/>
                <a:uLnTx/>
                <a:uFillTx/>
                <a:latin typeface="微软雅黑" panose="020B0503020204020204" pitchFamily="34" charset="-122"/>
                <a:ea typeface="微软雅黑" panose="020B0503020204020204" pitchFamily="34" charset="-122"/>
                <a:cs typeface="+mn-cs"/>
              </a:rPr>
              <a:t>五</a:t>
            </a:r>
            <a:r>
              <a:rPr kumimoji="0" lang="en-US" altLang="zh-CN" sz="3400" b="1" i="0" u="none" strike="noStrike" kern="1200" cap="none" spc="0" normalizeH="0" baseline="0" noProof="0">
                <a:ln>
                  <a:noFill/>
                </a:ln>
                <a:solidFill>
                  <a:srgbClr val="002060"/>
                </a:solidFill>
                <a:effectLst/>
                <a:uLnTx/>
                <a:uFillTx/>
                <a:latin typeface="微软雅黑" panose="020B0503020204020204" pitchFamily="34" charset="-122"/>
                <a:ea typeface="微软雅黑" panose="020B0503020204020204" pitchFamily="34" charset="-122"/>
                <a:cs typeface="+mn-cs"/>
              </a:rPr>
              <a:t>.</a:t>
            </a:r>
            <a:r>
              <a:rPr kumimoji="0" lang="zh-CN" altLang="en-US" sz="3400" b="1" i="0" u="none" strike="noStrike" kern="1200" cap="none" spc="0" normalizeH="0" baseline="0" noProof="0">
                <a:ln>
                  <a:noFill/>
                </a:ln>
                <a:solidFill>
                  <a:srgbClr val="002060"/>
                </a:solidFill>
                <a:effectLst/>
                <a:uLnTx/>
                <a:uFillTx/>
                <a:latin typeface="微软雅黑" panose="020B0503020204020204" pitchFamily="34" charset="-122"/>
                <a:ea typeface="微软雅黑" panose="020B0503020204020204" pitchFamily="34" charset="-122"/>
                <a:cs typeface="+mn-cs"/>
              </a:rPr>
              <a:t>国家学校相关政策</a:t>
            </a:r>
          </a:p>
        </p:txBody>
      </p:sp>
      <p:pic>
        <p:nvPicPr>
          <p:cNvPr id="14339" name="图片 7"/>
          <p:cNvPicPr>
            <a:picLocks noChangeAspect="1"/>
          </p:cNvPicPr>
          <p:nvPr userDrawn="1"/>
        </p:nvPicPr>
        <p:blipFill>
          <a:blip r:embed="rId2" cstate="print"/>
          <a:stretch>
            <a:fillRect/>
          </a:stretch>
        </p:blipFill>
        <p:spPr>
          <a:xfrm>
            <a:off x="8689975" y="12700"/>
            <a:ext cx="2865438" cy="682625"/>
          </a:xfrm>
          <a:prstGeom prst="rect">
            <a:avLst/>
          </a:prstGeom>
          <a:noFill/>
          <a:ln w="9525">
            <a:noFill/>
          </a:ln>
        </p:spPr>
      </p:pic>
      <p:sp>
        <p:nvSpPr>
          <p:cNvPr id="9" name="日期占位符 1"/>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defRPr/>
            </a:lvl1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等线" panose="02010600030101010101" pitchFamily="2" charset="-122"/>
              <a:ea typeface="等线" panose="02010600030101010101" pitchFamily="2" charset="-122"/>
              <a:cs typeface="+mn-cs"/>
            </a:endParaRPr>
          </a:p>
        </p:txBody>
      </p:sp>
      <p:sp>
        <p:nvSpPr>
          <p:cNvPr id="10" name="页脚占位符 2"/>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等线" panose="02010600030101010101" pitchFamily="2" charset="-122"/>
              <a:ea typeface="等线" panose="02010600030101010101" pitchFamily="2" charset="-122"/>
              <a:cs typeface="+mn-cs"/>
            </a:endParaRPr>
          </a:p>
        </p:txBody>
      </p:sp>
      <p:sp>
        <p:nvSpPr>
          <p:cNvPr id="11" name="灯片编号占位符 3"/>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lstStyle/>
          <a:p>
            <a:pPr algn="r" eaLnBrk="1" hangingPunct="1"/>
            <a:fld id="{9A0DB2DC-4C9A-4742-B13C-FB6460FD3503}" type="slidenum">
              <a:rPr lang="en-US" altLang="en-US" dirty="0"/>
              <a:t>‹#›</a:t>
            </a:fld>
            <a:endParaRPr lang="en-US" altLang="en-US" dirty="0"/>
          </a:p>
        </p:txBody>
      </p:sp>
    </p:spTree>
  </p:cSld>
  <p:clrMapOvr>
    <a:masterClrMapping/>
  </p:clrMapOvr>
  <p:transition spd="slow" advClick="0" advTm="100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6_标题幻灯片">
    <p:bg>
      <p:bgPr>
        <a:solidFill>
          <a:schemeClr val="bg1"/>
        </a:solidFill>
        <a:effectLst/>
      </p:bgPr>
    </p:bg>
    <p:spTree>
      <p:nvGrpSpPr>
        <p:cNvPr id="1" name=""/>
        <p:cNvGrpSpPr/>
        <p:nvPr/>
      </p:nvGrpSpPr>
      <p:grpSpPr>
        <a:xfrm>
          <a:off x="0" y="0"/>
          <a:ext cx="0" cy="0"/>
          <a:chOff x="0" y="0"/>
          <a:chExt cx="0" cy="0"/>
        </a:xfrm>
      </p:grpSpPr>
      <p:sp>
        <p:nvSpPr>
          <p:cNvPr id="7" name="TextBox 20"/>
          <p:cNvSpPr txBox="1">
            <a:spLocks noChangeArrowheads="1"/>
          </p:cNvSpPr>
          <p:nvPr/>
        </p:nvSpPr>
        <p:spPr bwMode="auto">
          <a:xfrm>
            <a:off x="88900" y="57150"/>
            <a:ext cx="5092700" cy="615950"/>
          </a:xfrm>
          <a:prstGeom prst="rect">
            <a:avLst/>
          </a:prstGeom>
          <a:noFill/>
          <a:ln>
            <a:noFill/>
          </a:ln>
        </p:spPr>
        <p:txBody>
          <a:bodyPr>
            <a:spAutoFit/>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3400" b="1" i="0" u="none" strike="noStrike" kern="1200" cap="none" spc="0" normalizeH="0" baseline="0" noProof="0">
                <a:ln>
                  <a:noFill/>
                </a:ln>
                <a:solidFill>
                  <a:srgbClr val="002060"/>
                </a:solidFill>
                <a:effectLst/>
                <a:uLnTx/>
                <a:uFillTx/>
                <a:latin typeface="微软雅黑" panose="020B0503020204020204" pitchFamily="34" charset="-122"/>
                <a:ea typeface="微软雅黑" panose="020B0503020204020204" pitchFamily="34" charset="-122"/>
                <a:cs typeface="+mn-cs"/>
              </a:rPr>
              <a:t>六</a:t>
            </a:r>
            <a:r>
              <a:rPr kumimoji="0" lang="en-US" altLang="zh-CN" sz="3400" b="1" i="0" u="none" strike="noStrike" kern="1200" cap="none" spc="0" normalizeH="0" baseline="0" noProof="0">
                <a:ln>
                  <a:noFill/>
                </a:ln>
                <a:solidFill>
                  <a:srgbClr val="002060"/>
                </a:solidFill>
                <a:effectLst/>
                <a:uLnTx/>
                <a:uFillTx/>
                <a:latin typeface="微软雅黑" panose="020B0503020204020204" pitchFamily="34" charset="-122"/>
                <a:ea typeface="微软雅黑" panose="020B0503020204020204" pitchFamily="34" charset="-122"/>
                <a:cs typeface="+mn-cs"/>
              </a:rPr>
              <a:t>.</a:t>
            </a:r>
            <a:r>
              <a:rPr kumimoji="0" lang="zh-CN" altLang="en-US" sz="3400" b="1" i="0" u="none" strike="noStrike" kern="1200" cap="none" spc="0" normalizeH="0" baseline="0" noProof="0">
                <a:ln>
                  <a:noFill/>
                </a:ln>
                <a:solidFill>
                  <a:srgbClr val="002060"/>
                </a:solidFill>
                <a:effectLst/>
                <a:uLnTx/>
                <a:uFillTx/>
                <a:latin typeface="微软雅黑" panose="020B0503020204020204" pitchFamily="34" charset="-122"/>
                <a:ea typeface="微软雅黑" panose="020B0503020204020204" pitchFamily="34" charset="-122"/>
                <a:cs typeface="+mn-cs"/>
              </a:rPr>
              <a:t>筑牢科研诚信基石</a:t>
            </a:r>
          </a:p>
        </p:txBody>
      </p:sp>
      <p:pic>
        <p:nvPicPr>
          <p:cNvPr id="15363" name="图片 7"/>
          <p:cNvPicPr>
            <a:picLocks noChangeAspect="1"/>
          </p:cNvPicPr>
          <p:nvPr userDrawn="1"/>
        </p:nvPicPr>
        <p:blipFill>
          <a:blip r:embed="rId2" cstate="print"/>
          <a:stretch>
            <a:fillRect/>
          </a:stretch>
        </p:blipFill>
        <p:spPr>
          <a:xfrm>
            <a:off x="8689975" y="12700"/>
            <a:ext cx="2865438" cy="682625"/>
          </a:xfrm>
          <a:prstGeom prst="rect">
            <a:avLst/>
          </a:prstGeom>
          <a:noFill/>
          <a:ln w="9525">
            <a:noFill/>
          </a:ln>
        </p:spPr>
      </p:pic>
      <p:sp>
        <p:nvSpPr>
          <p:cNvPr id="9" name="日期占位符 1"/>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defRPr/>
            </a:lvl1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等线" panose="02010600030101010101" pitchFamily="2" charset="-122"/>
              <a:ea typeface="等线" panose="02010600030101010101" pitchFamily="2" charset="-122"/>
              <a:cs typeface="+mn-cs"/>
            </a:endParaRPr>
          </a:p>
        </p:txBody>
      </p:sp>
      <p:sp>
        <p:nvSpPr>
          <p:cNvPr id="10" name="页脚占位符 2"/>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等线" panose="02010600030101010101" pitchFamily="2" charset="-122"/>
              <a:ea typeface="等线" panose="02010600030101010101" pitchFamily="2" charset="-122"/>
              <a:cs typeface="+mn-cs"/>
            </a:endParaRPr>
          </a:p>
        </p:txBody>
      </p:sp>
      <p:sp>
        <p:nvSpPr>
          <p:cNvPr id="11" name="灯片编号占位符 3"/>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lstStyle/>
          <a:p>
            <a:pPr algn="r" eaLnBrk="1" hangingPunct="1"/>
            <a:fld id="{9A0DB2DC-4C9A-4742-B13C-FB6460FD3503}" type="slidenum">
              <a:rPr lang="en-US" altLang="en-US" dirty="0"/>
              <a:t>‹#›</a:t>
            </a:fld>
            <a:endParaRPr lang="en-US" altLang="en-US" dirty="0"/>
          </a:p>
        </p:txBody>
      </p:sp>
    </p:spTree>
  </p:cSld>
  <p:clrMapOvr>
    <a:masterClrMapping/>
  </p:clrMapOvr>
  <p:transition spd="slow" advClick="0" advTm="100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7_标题幻灯片">
    <p:bg>
      <p:bgPr>
        <a:solidFill>
          <a:schemeClr val="bg1"/>
        </a:solidFill>
        <a:effectLst/>
      </p:bgPr>
    </p:bg>
    <p:spTree>
      <p:nvGrpSpPr>
        <p:cNvPr id="1" name=""/>
        <p:cNvGrpSpPr/>
        <p:nvPr/>
      </p:nvGrpSpPr>
      <p:grpSpPr>
        <a:xfrm>
          <a:off x="0" y="0"/>
          <a:ext cx="0" cy="0"/>
          <a:chOff x="0" y="0"/>
          <a:chExt cx="0" cy="0"/>
        </a:xfrm>
      </p:grpSpPr>
      <p:sp>
        <p:nvSpPr>
          <p:cNvPr id="7" name="TextBox 20"/>
          <p:cNvSpPr txBox="1">
            <a:spLocks noChangeArrowheads="1"/>
          </p:cNvSpPr>
          <p:nvPr/>
        </p:nvSpPr>
        <p:spPr bwMode="auto">
          <a:xfrm>
            <a:off x="88900" y="57150"/>
            <a:ext cx="5092700" cy="615950"/>
          </a:xfrm>
          <a:prstGeom prst="rect">
            <a:avLst/>
          </a:prstGeom>
          <a:noFill/>
          <a:ln>
            <a:noFill/>
          </a:ln>
        </p:spPr>
        <p:txBody>
          <a:bodyPr>
            <a:spAutoFit/>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3400" b="1" i="0" u="none" strike="noStrike" kern="1200" cap="none" spc="0" normalizeH="0" baseline="0" noProof="0">
                <a:ln>
                  <a:noFill/>
                </a:ln>
                <a:solidFill>
                  <a:srgbClr val="002060"/>
                </a:solidFill>
                <a:effectLst/>
                <a:uLnTx/>
                <a:uFillTx/>
                <a:latin typeface="微软雅黑" panose="020B0503020204020204" pitchFamily="34" charset="-122"/>
                <a:ea typeface="微软雅黑" panose="020B0503020204020204" pitchFamily="34" charset="-122"/>
                <a:cs typeface="+mn-cs"/>
              </a:rPr>
              <a:t>六</a:t>
            </a:r>
            <a:r>
              <a:rPr kumimoji="0" lang="en-US" altLang="zh-CN" sz="3400" b="1" i="0" u="none" strike="noStrike" kern="1200" cap="none" spc="0" normalizeH="0" baseline="0" noProof="0">
                <a:ln>
                  <a:noFill/>
                </a:ln>
                <a:solidFill>
                  <a:srgbClr val="002060"/>
                </a:solidFill>
                <a:effectLst/>
                <a:uLnTx/>
                <a:uFillTx/>
                <a:latin typeface="微软雅黑" panose="020B0503020204020204" pitchFamily="34" charset="-122"/>
                <a:ea typeface="微软雅黑" panose="020B0503020204020204" pitchFamily="34" charset="-122"/>
                <a:cs typeface="+mn-cs"/>
              </a:rPr>
              <a:t>.</a:t>
            </a:r>
            <a:r>
              <a:rPr kumimoji="0" lang="zh-CN" altLang="en-US" sz="3400" b="1" i="0" u="none" strike="noStrike" kern="1200" cap="none" spc="0" normalizeH="0" baseline="0" noProof="0">
                <a:ln>
                  <a:noFill/>
                </a:ln>
                <a:solidFill>
                  <a:srgbClr val="002060"/>
                </a:solidFill>
                <a:effectLst/>
                <a:uLnTx/>
                <a:uFillTx/>
                <a:latin typeface="微软雅黑" panose="020B0503020204020204" pitchFamily="34" charset="-122"/>
                <a:ea typeface="微软雅黑" panose="020B0503020204020204" pitchFamily="34" charset="-122"/>
                <a:cs typeface="+mn-cs"/>
              </a:rPr>
              <a:t>筑牢科研诚信基石</a:t>
            </a:r>
          </a:p>
        </p:txBody>
      </p:sp>
      <p:pic>
        <p:nvPicPr>
          <p:cNvPr id="16387" name="图片 7"/>
          <p:cNvPicPr>
            <a:picLocks noChangeAspect="1"/>
          </p:cNvPicPr>
          <p:nvPr userDrawn="1"/>
        </p:nvPicPr>
        <p:blipFill>
          <a:blip r:embed="rId2" cstate="print"/>
          <a:stretch>
            <a:fillRect/>
          </a:stretch>
        </p:blipFill>
        <p:spPr>
          <a:xfrm>
            <a:off x="8689975" y="12700"/>
            <a:ext cx="2865438" cy="682625"/>
          </a:xfrm>
          <a:prstGeom prst="rect">
            <a:avLst/>
          </a:prstGeom>
          <a:noFill/>
          <a:ln w="9525">
            <a:noFill/>
          </a:ln>
        </p:spPr>
      </p:pic>
      <p:sp>
        <p:nvSpPr>
          <p:cNvPr id="9" name="日期占位符 1"/>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defRPr/>
            </a:lvl1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等线" panose="02010600030101010101" pitchFamily="2" charset="-122"/>
              <a:ea typeface="等线" panose="02010600030101010101" pitchFamily="2" charset="-122"/>
              <a:cs typeface="+mn-cs"/>
            </a:endParaRPr>
          </a:p>
        </p:txBody>
      </p:sp>
      <p:sp>
        <p:nvSpPr>
          <p:cNvPr id="10" name="页脚占位符 2"/>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等线" panose="02010600030101010101" pitchFamily="2" charset="-122"/>
              <a:ea typeface="等线" panose="02010600030101010101" pitchFamily="2" charset="-122"/>
              <a:cs typeface="+mn-cs"/>
            </a:endParaRPr>
          </a:p>
        </p:txBody>
      </p:sp>
      <p:sp>
        <p:nvSpPr>
          <p:cNvPr id="11" name="灯片编号占位符 3"/>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lstStyle/>
          <a:p>
            <a:pPr algn="r" eaLnBrk="1" hangingPunct="1"/>
            <a:fld id="{9A0DB2DC-4C9A-4742-B13C-FB6460FD3503}" type="slidenum">
              <a:rPr lang="en-US" altLang="en-US" dirty="0"/>
              <a:t>‹#›</a:t>
            </a:fld>
            <a:endParaRPr lang="en-US" altLang="en-US" dirty="0"/>
          </a:p>
        </p:txBody>
      </p:sp>
    </p:spTree>
  </p:cSld>
  <p:clrMapOvr>
    <a:masterClrMapping/>
  </p:clrMapOvr>
  <p:transition spd="slow" advClick="0" advTm="100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noProof="1"/>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noProof="1"/>
              <a:t>单击此处编辑母版文本样式</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等线" panose="02010600030101010101" pitchFamily="2" charset="-122"/>
              <a:ea typeface="等线"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等线" panose="02010600030101010101" pitchFamily="2" charset="-122"/>
              <a:ea typeface="等线"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en-US" altLang="en-US" dirty="0">
                <a:latin typeface="等线" panose="02010600030101010101" pitchFamily="2" charset="-122"/>
              </a:rPr>
              <a:t>‹#›</a:t>
            </a:fld>
            <a:endParaRPr lang="en-US" altLang="en-US" dirty="0">
              <a:latin typeface="等线" panose="02010600030101010101" pitchFamily="2" charset="-122"/>
            </a:endParaRPr>
          </a:p>
        </p:txBody>
      </p:sp>
    </p:spTree>
  </p:cSld>
  <p:clrMapOvr>
    <a:masterClrMapping/>
  </p:clrMapOvr>
  <p:transition spd="slow" advClick="0" advTm="100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noProof="1"/>
              <a:t>单击此处编辑母版文本样式</a:t>
            </a:r>
          </a:p>
          <a:p>
            <a:pPr lvl="1"/>
            <a:r>
              <a:rPr lang="zh-CN" altLang="en-US" noProof="1"/>
              <a:t>二级</a:t>
            </a:r>
          </a:p>
          <a:p>
            <a:pPr lvl="2"/>
            <a:r>
              <a:rPr lang="zh-CN" altLang="en-US" noProof="1"/>
              <a:t>三级</a:t>
            </a:r>
          </a:p>
          <a:p>
            <a:pPr lvl="3"/>
            <a:r>
              <a:rPr lang="zh-CN" altLang="en-US" noProof="1"/>
              <a:t>四级</a:t>
            </a:r>
          </a:p>
          <a:p>
            <a:pPr lvl="4"/>
            <a:r>
              <a:rPr lang="zh-CN" altLang="en-US" noProof="1"/>
              <a:t>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noProof="1"/>
              <a:t>单击此处编辑母版文本样式</a:t>
            </a:r>
          </a:p>
          <a:p>
            <a:pPr lvl="1"/>
            <a:r>
              <a:rPr lang="zh-CN" altLang="en-US" noProof="1"/>
              <a:t>二级</a:t>
            </a:r>
          </a:p>
          <a:p>
            <a:pPr lvl="2"/>
            <a:r>
              <a:rPr lang="zh-CN" altLang="en-US" noProof="1"/>
              <a:t>三级</a:t>
            </a:r>
          </a:p>
          <a:p>
            <a:pPr lvl="3"/>
            <a:r>
              <a:rPr lang="zh-CN" altLang="en-US" noProof="1"/>
              <a:t>四级</a:t>
            </a:r>
          </a:p>
          <a:p>
            <a:pPr lvl="4"/>
            <a:r>
              <a:rPr lang="zh-CN" altLang="en-US" noProof="1"/>
              <a:t>五级</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等线" panose="02010600030101010101" pitchFamily="2" charset="-122"/>
              <a:ea typeface="等线"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等线" panose="02010600030101010101" pitchFamily="2" charset="-122"/>
              <a:ea typeface="等线" panose="02010600030101010101" pitchFamily="2" charset="-122"/>
              <a:cs typeface="+mn-cs"/>
            </a:endParaRPr>
          </a:p>
        </p:txBody>
      </p:sp>
      <p:sp>
        <p:nvSpPr>
          <p:cNvPr id="7" name="灯片编号占位符 6"/>
          <p:cNvSpPr>
            <a:spLocks noGrp="1"/>
          </p:cNvSpPr>
          <p:nvPr>
            <p:ph type="sldNum" sz="quarter" idx="12"/>
          </p:nvPr>
        </p:nvSpPr>
        <p:spPr/>
        <p:txBody>
          <a:bodyPr/>
          <a:lstStyle/>
          <a:p>
            <a:pPr lvl="0" eaLnBrk="1" hangingPunct="1"/>
            <a:fld id="{9A0DB2DC-4C9A-4742-B13C-FB6460FD3503}" type="slidenum">
              <a:rPr lang="en-US" altLang="en-US" dirty="0">
                <a:latin typeface="等线" panose="02010600030101010101" pitchFamily="2" charset="-122"/>
              </a:rPr>
              <a:t>‹#›</a:t>
            </a:fld>
            <a:endParaRPr lang="en-US" altLang="en-US" dirty="0">
              <a:latin typeface="等线" panose="02010600030101010101" pitchFamily="2" charset="-122"/>
            </a:endParaRPr>
          </a:p>
        </p:txBody>
      </p:sp>
    </p:spTree>
  </p:cSld>
  <p:clrMapOvr>
    <a:masterClrMapping/>
  </p:clrMapOvr>
  <p:transition spd="slow" advClick="0" advTm="100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noProof="1"/>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noProof="1"/>
              <a:t>单击此处编辑母版文本样式</a:t>
            </a:r>
          </a:p>
          <a:p>
            <a:pPr lvl="1"/>
            <a:r>
              <a:rPr lang="zh-CN" altLang="en-US" noProof="1"/>
              <a:t>二级</a:t>
            </a:r>
          </a:p>
          <a:p>
            <a:pPr lvl="2"/>
            <a:r>
              <a:rPr lang="zh-CN" altLang="en-US" noProof="1"/>
              <a:t>三级</a:t>
            </a:r>
          </a:p>
          <a:p>
            <a:pPr lvl="3"/>
            <a:r>
              <a:rPr lang="zh-CN" altLang="en-US" noProof="1"/>
              <a:t>四级</a:t>
            </a:r>
          </a:p>
          <a:p>
            <a:pPr lvl="4"/>
            <a:r>
              <a:rPr lang="zh-CN" altLang="en-US" noProof="1"/>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noProof="1"/>
              <a:t>单击此处编辑母版文本样式</a:t>
            </a:r>
          </a:p>
          <a:p>
            <a:pPr lvl="1"/>
            <a:r>
              <a:rPr lang="zh-CN" altLang="en-US" noProof="1"/>
              <a:t>二级</a:t>
            </a:r>
          </a:p>
          <a:p>
            <a:pPr lvl="2"/>
            <a:r>
              <a:rPr lang="zh-CN" altLang="en-US" noProof="1"/>
              <a:t>三级</a:t>
            </a:r>
          </a:p>
          <a:p>
            <a:pPr lvl="3"/>
            <a:r>
              <a:rPr lang="zh-CN" altLang="en-US" noProof="1"/>
              <a:t>四级</a:t>
            </a:r>
          </a:p>
          <a:p>
            <a:pPr lvl="4"/>
            <a:r>
              <a:rPr lang="zh-CN" altLang="en-US" noProof="1"/>
              <a:t>五级</a:t>
            </a:r>
          </a:p>
        </p:txBody>
      </p:sp>
      <p:sp>
        <p:nvSpPr>
          <p:cNvPr id="7" name="日期占位符 6"/>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等线" panose="02010600030101010101" pitchFamily="2" charset="-122"/>
              <a:ea typeface="等线" panose="02010600030101010101" pitchFamily="2" charset="-122"/>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等线" panose="02010600030101010101" pitchFamily="2" charset="-122"/>
              <a:ea typeface="等线" panose="02010600030101010101" pitchFamily="2" charset="-122"/>
              <a:cs typeface="+mn-cs"/>
            </a:endParaRPr>
          </a:p>
        </p:txBody>
      </p:sp>
      <p:sp>
        <p:nvSpPr>
          <p:cNvPr id="9" name="灯片编号占位符 8"/>
          <p:cNvSpPr>
            <a:spLocks noGrp="1"/>
          </p:cNvSpPr>
          <p:nvPr>
            <p:ph type="sldNum" sz="quarter" idx="12"/>
          </p:nvPr>
        </p:nvSpPr>
        <p:spPr/>
        <p:txBody>
          <a:bodyPr/>
          <a:lstStyle/>
          <a:p>
            <a:pPr lvl="0" eaLnBrk="1" hangingPunct="1"/>
            <a:fld id="{9A0DB2DC-4C9A-4742-B13C-FB6460FD3503}" type="slidenum">
              <a:rPr lang="en-US" altLang="en-US" dirty="0">
                <a:latin typeface="等线" panose="02010600030101010101" pitchFamily="2" charset="-122"/>
              </a:rPr>
              <a:t>‹#›</a:t>
            </a:fld>
            <a:endParaRPr lang="en-US" altLang="en-US" dirty="0">
              <a:latin typeface="等线" panose="02010600030101010101" pitchFamily="2" charset="-122"/>
            </a:endParaRPr>
          </a:p>
        </p:txBody>
      </p:sp>
    </p:spTree>
  </p:cSld>
  <p:clrMapOvr>
    <a:masterClrMapping/>
  </p:clrMapOvr>
  <p:transition spd="slow" advClick="0" advTm="100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日期占位符 2"/>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等线" panose="02010600030101010101" pitchFamily="2" charset="-122"/>
              <a:ea typeface="等线" panose="02010600030101010101" pitchFamily="2"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等线" panose="02010600030101010101" pitchFamily="2" charset="-122"/>
              <a:ea typeface="等线" panose="02010600030101010101" pitchFamily="2" charset="-122"/>
              <a:cs typeface="+mn-cs"/>
            </a:endParaRPr>
          </a:p>
        </p:txBody>
      </p:sp>
      <p:sp>
        <p:nvSpPr>
          <p:cNvPr id="5" name="灯片编号占位符 4"/>
          <p:cNvSpPr>
            <a:spLocks noGrp="1"/>
          </p:cNvSpPr>
          <p:nvPr>
            <p:ph type="sldNum" sz="quarter" idx="12"/>
          </p:nvPr>
        </p:nvSpPr>
        <p:spPr/>
        <p:txBody>
          <a:bodyPr/>
          <a:lstStyle/>
          <a:p>
            <a:pPr lvl="0" eaLnBrk="1" hangingPunct="1"/>
            <a:fld id="{9A0DB2DC-4C9A-4742-B13C-FB6460FD3503}" type="slidenum">
              <a:rPr lang="en-US" altLang="en-US" dirty="0">
                <a:latin typeface="等线" panose="02010600030101010101" pitchFamily="2" charset="-122"/>
              </a:rPr>
              <a:t>‹#›</a:t>
            </a:fld>
            <a:endParaRPr lang="en-US" altLang="en-US" dirty="0">
              <a:latin typeface="等线" panose="02010600030101010101" pitchFamily="2" charset="-122"/>
            </a:endParaRPr>
          </a:p>
        </p:txBody>
      </p:sp>
    </p:spTree>
  </p:cSld>
  <p:clrMapOvr>
    <a:masterClrMapping/>
  </p:clrMapOvr>
  <p:transition spd="slow" advClick="0" advTm="100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1"/>
        </a:solidFill>
        <a:effectLst/>
      </p:bgPr>
    </p:bg>
    <p:spTree>
      <p:nvGrpSpPr>
        <p:cNvPr id="1" name=""/>
        <p:cNvGrpSpPr/>
        <p:nvPr/>
      </p:nvGrpSpPr>
      <p:grpSpPr>
        <a:xfrm>
          <a:off x="0" y="0"/>
          <a:ext cx="0" cy="0"/>
          <a:chOff x="0" y="0"/>
          <a:chExt cx="0" cy="0"/>
        </a:xfrm>
      </p:grpSpPr>
      <p:pic>
        <p:nvPicPr>
          <p:cNvPr id="2050" name="图片 6"/>
          <p:cNvPicPr>
            <a:picLocks noChangeAspect="1"/>
          </p:cNvPicPr>
          <p:nvPr userDrawn="1"/>
        </p:nvPicPr>
        <p:blipFill>
          <a:blip r:embed="rId2" cstate="print"/>
          <a:stretch>
            <a:fillRect/>
          </a:stretch>
        </p:blipFill>
        <p:spPr>
          <a:xfrm>
            <a:off x="9834563" y="31750"/>
            <a:ext cx="2219325" cy="635000"/>
          </a:xfrm>
          <a:prstGeom prst="rect">
            <a:avLst/>
          </a:prstGeom>
          <a:noFill/>
          <a:ln w="9525">
            <a:noFill/>
          </a:ln>
        </p:spPr>
      </p:pic>
      <p:cxnSp>
        <p:nvCxnSpPr>
          <p:cNvPr id="8" name="直接连接符 7"/>
          <p:cNvCxnSpPr/>
          <p:nvPr/>
        </p:nvCxnSpPr>
        <p:spPr>
          <a:xfrm>
            <a:off x="133350" y="755650"/>
            <a:ext cx="11925300" cy="0"/>
          </a:xfrm>
          <a:prstGeom prst="line">
            <a:avLst/>
          </a:prstGeom>
          <a:ln w="22225">
            <a:solidFill>
              <a:srgbClr val="1371CC"/>
            </a:solidFill>
          </a:ln>
        </p:spPr>
        <p:style>
          <a:lnRef idx="1">
            <a:schemeClr val="accent1"/>
          </a:lnRef>
          <a:fillRef idx="0">
            <a:schemeClr val="accent1"/>
          </a:fillRef>
          <a:effectRef idx="0">
            <a:schemeClr val="accent1"/>
          </a:effectRef>
          <a:fontRef idx="minor">
            <a:schemeClr val="tx1"/>
          </a:fontRef>
        </p:style>
      </p:cxnSp>
      <p:sp>
        <p:nvSpPr>
          <p:cNvPr id="9" name="日期占位符 1"/>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defRPr/>
            </a:lvl1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等线" panose="02010600030101010101" pitchFamily="2" charset="-122"/>
              <a:ea typeface="等线" panose="02010600030101010101" pitchFamily="2" charset="-122"/>
              <a:cs typeface="+mn-cs"/>
            </a:endParaRPr>
          </a:p>
        </p:txBody>
      </p:sp>
      <p:sp>
        <p:nvSpPr>
          <p:cNvPr id="10" name="页脚占位符 2"/>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等线" panose="02010600030101010101" pitchFamily="2" charset="-122"/>
              <a:ea typeface="等线" panose="02010600030101010101" pitchFamily="2" charset="-122"/>
              <a:cs typeface="+mn-cs"/>
            </a:endParaRPr>
          </a:p>
        </p:txBody>
      </p:sp>
      <p:sp>
        <p:nvSpPr>
          <p:cNvPr id="11" name="灯片编号占位符 3"/>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lstStyle/>
          <a:p>
            <a:pPr algn="r" eaLnBrk="1" hangingPunct="1"/>
            <a:fld id="{9A0DB2DC-4C9A-4742-B13C-FB6460FD3503}" type="slidenum">
              <a:rPr lang="en-US" altLang="en-US" dirty="0"/>
              <a:t>‹#›</a:t>
            </a:fld>
            <a:endParaRPr lang="en-US" altLang="en-US" dirty="0"/>
          </a:p>
        </p:txBody>
      </p:sp>
    </p:spTree>
  </p:cSld>
  <p:clrMapOvr>
    <a:masterClrMapping/>
  </p:clrMapOvr>
  <p:transition spd="slow" advClick="0" advTm="1000"/>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4_空白">
    <p:bg>
      <p:bgPr>
        <a:solidFill>
          <a:schemeClr val="bg1"/>
        </a:solidFill>
        <a:effectLst/>
      </p:bgPr>
    </p:bg>
    <p:spTree>
      <p:nvGrpSpPr>
        <p:cNvPr id="1" name=""/>
        <p:cNvGrpSpPr/>
        <p:nvPr/>
      </p:nvGrpSpPr>
      <p:grpSpPr>
        <a:xfrm>
          <a:off x="0" y="0"/>
          <a:ext cx="0" cy="0"/>
          <a:chOff x="0" y="0"/>
          <a:chExt cx="0" cy="0"/>
        </a:xfrm>
      </p:grpSpPr>
      <p:pic>
        <p:nvPicPr>
          <p:cNvPr id="3074" name="图片 6"/>
          <p:cNvPicPr>
            <a:picLocks noChangeAspect="1"/>
          </p:cNvPicPr>
          <p:nvPr userDrawn="1"/>
        </p:nvPicPr>
        <p:blipFill>
          <a:blip r:embed="rId3" cstate="print"/>
          <a:stretch>
            <a:fillRect/>
          </a:stretch>
        </p:blipFill>
        <p:spPr>
          <a:xfrm>
            <a:off x="9834563" y="31750"/>
            <a:ext cx="2219325" cy="635000"/>
          </a:xfrm>
          <a:prstGeom prst="rect">
            <a:avLst/>
          </a:prstGeom>
          <a:noFill/>
          <a:ln w="9525">
            <a:noFill/>
          </a:ln>
        </p:spPr>
      </p:pic>
      <p:cxnSp>
        <p:nvCxnSpPr>
          <p:cNvPr id="8" name="直接连接符 7"/>
          <p:cNvCxnSpPr/>
          <p:nvPr/>
        </p:nvCxnSpPr>
        <p:spPr>
          <a:xfrm>
            <a:off x="133350" y="755650"/>
            <a:ext cx="11925300" cy="0"/>
          </a:xfrm>
          <a:prstGeom prst="line">
            <a:avLst/>
          </a:prstGeom>
          <a:ln w="22225">
            <a:solidFill>
              <a:srgbClr val="1371CC"/>
            </a:solidFill>
          </a:ln>
        </p:spPr>
        <p:style>
          <a:lnRef idx="1">
            <a:schemeClr val="accent1"/>
          </a:lnRef>
          <a:fillRef idx="0">
            <a:schemeClr val="accent1"/>
          </a:fillRef>
          <a:effectRef idx="0">
            <a:schemeClr val="accent1"/>
          </a:effectRef>
          <a:fontRef idx="minor">
            <a:schemeClr val="tx1"/>
          </a:fontRef>
        </p:style>
      </p:cxnSp>
      <p:sp>
        <p:nvSpPr>
          <p:cNvPr id="9" name="文本框 8"/>
          <p:cNvSpPr txBox="1"/>
          <p:nvPr>
            <p:custDataLst>
              <p:tags r:id="rId1"/>
            </p:custDataLst>
          </p:nvPr>
        </p:nvSpPr>
        <p:spPr>
          <a:xfrm>
            <a:off x="0" y="-95250"/>
            <a:ext cx="5943600" cy="762000"/>
          </a:xfrm>
          <a:prstGeom prst="rect">
            <a:avLst/>
          </a:prstGeom>
          <a:noFill/>
        </p:spPr>
        <p:txBody>
          <a:bodyPr anchor="b"/>
          <a:lstStyle/>
          <a:p>
            <a:pPr marL="0" marR="0" lvl="0" indent="0" algn="l" defTabSz="914400" rtl="0" eaLnBrk="1" fontAlgn="auto" latinLnBrk="0" hangingPunct="1">
              <a:lnSpc>
                <a:spcPct val="100000"/>
              </a:lnSpc>
              <a:spcBef>
                <a:spcPts val="0"/>
              </a:spcBef>
              <a:spcAft>
                <a:spcPts val="0"/>
              </a:spcAft>
              <a:buClrTx/>
              <a:buSzPct val="100000"/>
              <a:buFontTx/>
              <a:buNone/>
              <a:defRPr/>
            </a:pPr>
            <a:r>
              <a:rPr kumimoji="0" lang="zh-CN" altLang="en-US" sz="3600" b="1" i="0" u="none" strike="noStrike" kern="1200" cap="none" spc="300" normalizeH="0" baseline="0" noProof="1">
                <a:ln>
                  <a:noFill/>
                </a:ln>
                <a:solidFill>
                  <a:srgbClr val="4472C4"/>
                </a:solidFill>
                <a:effectLst/>
                <a:uLnTx/>
                <a:uFillTx/>
                <a:latin typeface="微软雅黑" panose="020B0503020204020204" pitchFamily="34" charset="-122"/>
                <a:ea typeface="微软雅黑" panose="020B0503020204020204" pitchFamily="34" charset="-122"/>
                <a:cs typeface="+mn-cs"/>
              </a:rPr>
              <a:t>一</a:t>
            </a:r>
            <a:r>
              <a:rPr kumimoji="0" lang="en-US" altLang="zh-CN" sz="3600" b="1" i="0" u="none" strike="noStrike" kern="1200" cap="none" spc="300" normalizeH="0" baseline="0" noProof="1">
                <a:ln>
                  <a:noFill/>
                </a:ln>
                <a:solidFill>
                  <a:srgbClr val="4472C4"/>
                </a:solidFill>
                <a:effectLst/>
                <a:uLnTx/>
                <a:uFillTx/>
                <a:latin typeface="微软雅黑" panose="020B0503020204020204" pitchFamily="34" charset="-122"/>
                <a:ea typeface="微软雅黑" panose="020B0503020204020204" pitchFamily="34" charset="-122"/>
                <a:cs typeface="+mn-cs"/>
              </a:rPr>
              <a:t>.</a:t>
            </a:r>
            <a:r>
              <a:rPr kumimoji="0" lang="zh-CN" altLang="en-US" sz="3600" b="1" i="0" u="none" strike="noStrike" kern="1200" cap="none" spc="300" normalizeH="0" baseline="0" noProof="1">
                <a:ln>
                  <a:noFill/>
                </a:ln>
                <a:solidFill>
                  <a:srgbClr val="4472C4"/>
                </a:solidFill>
                <a:effectLst/>
                <a:uLnTx/>
                <a:uFillTx/>
                <a:latin typeface="微软雅黑" panose="020B0503020204020204" pitchFamily="34" charset="-122"/>
                <a:ea typeface="微软雅黑" panose="020B0503020204020204" pitchFamily="34" charset="-122"/>
                <a:cs typeface="+mn-cs"/>
              </a:rPr>
              <a:t>十二五以来发展情况</a:t>
            </a:r>
            <a:endParaRPr kumimoji="0" lang="en-US" altLang="zh-CN" sz="3600" b="1" i="0" u="none" strike="noStrike" kern="1200" cap="none" spc="300" normalizeH="0" baseline="0" noProof="1">
              <a:ln>
                <a:noFill/>
              </a:ln>
              <a:solidFill>
                <a:srgbClr val="4472C4"/>
              </a:solidFill>
              <a:effectLst/>
              <a:uLnTx/>
              <a:uFillTx/>
              <a:latin typeface="微软雅黑" panose="020B0503020204020204" pitchFamily="34" charset="-122"/>
              <a:ea typeface="微软雅黑" panose="020B0503020204020204" pitchFamily="34" charset="-122"/>
              <a:cs typeface="+mn-cs"/>
            </a:endParaRPr>
          </a:p>
        </p:txBody>
      </p:sp>
      <p:sp>
        <p:nvSpPr>
          <p:cNvPr id="10" name="日期占位符 1"/>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defRPr/>
            </a:lvl1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等线" panose="02010600030101010101" pitchFamily="2" charset="-122"/>
              <a:ea typeface="等线" panose="02010600030101010101" pitchFamily="2" charset="-122"/>
              <a:cs typeface="+mn-cs"/>
            </a:endParaRPr>
          </a:p>
        </p:txBody>
      </p:sp>
      <p:sp>
        <p:nvSpPr>
          <p:cNvPr id="11" name="页脚占位符 2"/>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等线" panose="02010600030101010101" pitchFamily="2" charset="-122"/>
              <a:ea typeface="等线" panose="02010600030101010101" pitchFamily="2" charset="-122"/>
              <a:cs typeface="+mn-cs"/>
            </a:endParaRPr>
          </a:p>
        </p:txBody>
      </p:sp>
      <p:sp>
        <p:nvSpPr>
          <p:cNvPr id="12" name="灯片编号占位符 3"/>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lstStyle/>
          <a:p>
            <a:pPr algn="r" eaLnBrk="1" hangingPunct="1"/>
            <a:fld id="{9A0DB2DC-4C9A-4742-B13C-FB6460FD3503}" type="slidenum">
              <a:rPr lang="en-US" altLang="en-US" dirty="0"/>
              <a:t>‹#›</a:t>
            </a:fld>
            <a:endParaRPr lang="en-US" altLang="en-US" dirty="0"/>
          </a:p>
        </p:txBody>
      </p:sp>
    </p:spTree>
  </p:cSld>
  <p:clrMapOvr>
    <a:masterClrMapping/>
  </p:clrMapOvr>
  <p:transition spd="slow" advClick="0" advTm="1000"/>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1_空白">
    <p:bg>
      <p:bgPr>
        <a:solidFill>
          <a:schemeClr val="bg1"/>
        </a:solidFill>
        <a:effectLst/>
      </p:bgPr>
    </p:bg>
    <p:spTree>
      <p:nvGrpSpPr>
        <p:cNvPr id="1" name=""/>
        <p:cNvGrpSpPr/>
        <p:nvPr/>
      </p:nvGrpSpPr>
      <p:grpSpPr>
        <a:xfrm>
          <a:off x="0" y="0"/>
          <a:ext cx="0" cy="0"/>
          <a:chOff x="0" y="0"/>
          <a:chExt cx="0" cy="0"/>
        </a:xfrm>
      </p:grpSpPr>
      <p:pic>
        <p:nvPicPr>
          <p:cNvPr id="4098" name="图片 6"/>
          <p:cNvPicPr>
            <a:picLocks noChangeAspect="1"/>
          </p:cNvPicPr>
          <p:nvPr userDrawn="1"/>
        </p:nvPicPr>
        <p:blipFill>
          <a:blip r:embed="rId3" cstate="print"/>
          <a:stretch>
            <a:fillRect/>
          </a:stretch>
        </p:blipFill>
        <p:spPr>
          <a:xfrm>
            <a:off x="9834563" y="31750"/>
            <a:ext cx="2219325" cy="635000"/>
          </a:xfrm>
          <a:prstGeom prst="rect">
            <a:avLst/>
          </a:prstGeom>
          <a:noFill/>
          <a:ln w="9525">
            <a:noFill/>
          </a:ln>
        </p:spPr>
      </p:pic>
      <p:cxnSp>
        <p:nvCxnSpPr>
          <p:cNvPr id="8" name="直接连接符 7"/>
          <p:cNvCxnSpPr/>
          <p:nvPr/>
        </p:nvCxnSpPr>
        <p:spPr>
          <a:xfrm>
            <a:off x="133350" y="755650"/>
            <a:ext cx="11925300" cy="0"/>
          </a:xfrm>
          <a:prstGeom prst="line">
            <a:avLst/>
          </a:prstGeom>
          <a:ln w="22225">
            <a:solidFill>
              <a:srgbClr val="1371CC"/>
            </a:solidFill>
          </a:ln>
        </p:spPr>
        <p:style>
          <a:lnRef idx="1">
            <a:schemeClr val="accent1"/>
          </a:lnRef>
          <a:fillRef idx="0">
            <a:schemeClr val="accent1"/>
          </a:fillRef>
          <a:effectRef idx="0">
            <a:schemeClr val="accent1"/>
          </a:effectRef>
          <a:fontRef idx="minor">
            <a:schemeClr val="tx1"/>
          </a:fontRef>
        </p:style>
      </p:cxnSp>
      <p:sp>
        <p:nvSpPr>
          <p:cNvPr id="9" name="文本框 8"/>
          <p:cNvSpPr txBox="1"/>
          <p:nvPr>
            <p:custDataLst>
              <p:tags r:id="rId1"/>
            </p:custDataLst>
          </p:nvPr>
        </p:nvSpPr>
        <p:spPr>
          <a:xfrm>
            <a:off x="0" y="-95250"/>
            <a:ext cx="5943600" cy="762000"/>
          </a:xfrm>
          <a:prstGeom prst="rect">
            <a:avLst/>
          </a:prstGeom>
          <a:noFill/>
        </p:spPr>
        <p:txBody>
          <a:bodyPr anchor="b"/>
          <a:lstStyle/>
          <a:p>
            <a:pPr marL="0" marR="0" lvl="0" indent="0" algn="l" defTabSz="914400" rtl="0" eaLnBrk="1" fontAlgn="auto" latinLnBrk="0" hangingPunct="1">
              <a:lnSpc>
                <a:spcPct val="100000"/>
              </a:lnSpc>
              <a:spcBef>
                <a:spcPts val="0"/>
              </a:spcBef>
              <a:spcAft>
                <a:spcPts val="0"/>
              </a:spcAft>
              <a:buClrTx/>
              <a:buSzPct val="100000"/>
              <a:buFontTx/>
              <a:buNone/>
              <a:defRPr/>
            </a:pPr>
            <a:r>
              <a:rPr kumimoji="0" lang="zh-CN" altLang="en-US" sz="3600" b="1" i="0" u="none" strike="noStrike" kern="1200" cap="none" spc="300" normalizeH="0" baseline="0" noProof="1">
                <a:ln>
                  <a:noFill/>
                </a:ln>
                <a:solidFill>
                  <a:srgbClr val="4472C4"/>
                </a:solidFill>
                <a:effectLst/>
                <a:uLnTx/>
                <a:uFillTx/>
                <a:latin typeface="微软雅黑" panose="020B0503020204020204" pitchFamily="34" charset="-122"/>
                <a:ea typeface="微软雅黑" panose="020B0503020204020204" pitchFamily="34" charset="-122"/>
                <a:cs typeface="+mn-cs"/>
              </a:rPr>
              <a:t>二</a:t>
            </a:r>
            <a:r>
              <a:rPr kumimoji="0" lang="en-US" altLang="zh-CN" sz="3600" b="1" i="0" u="none" strike="noStrike" kern="1200" cap="none" spc="300" normalizeH="0" baseline="0" noProof="1">
                <a:ln>
                  <a:noFill/>
                </a:ln>
                <a:solidFill>
                  <a:srgbClr val="4472C4"/>
                </a:solidFill>
                <a:effectLst/>
                <a:uLnTx/>
                <a:uFillTx/>
                <a:latin typeface="微软雅黑" panose="020B0503020204020204" pitchFamily="34" charset="-122"/>
                <a:ea typeface="微软雅黑" panose="020B0503020204020204" pitchFamily="34" charset="-122"/>
                <a:cs typeface="+mn-cs"/>
              </a:rPr>
              <a:t>.</a:t>
            </a:r>
            <a:r>
              <a:rPr kumimoji="0" lang="zh-CN" altLang="en-US" sz="3600" b="1" i="0" u="none" strike="noStrike" kern="1200" cap="none" spc="300" normalizeH="0" baseline="0" noProof="1">
                <a:ln>
                  <a:noFill/>
                </a:ln>
                <a:solidFill>
                  <a:srgbClr val="4472C4"/>
                </a:solidFill>
                <a:effectLst/>
                <a:uLnTx/>
                <a:uFillTx/>
                <a:latin typeface="微软雅黑" panose="020B0503020204020204" pitchFamily="34" charset="-122"/>
                <a:ea typeface="微软雅黑" panose="020B0503020204020204" pitchFamily="34" charset="-122"/>
                <a:cs typeface="+mn-cs"/>
              </a:rPr>
              <a:t>部属高校的科研对比</a:t>
            </a:r>
            <a:endParaRPr kumimoji="0" lang="en-US" altLang="zh-CN" sz="3600" b="1" i="0" u="none" strike="noStrike" kern="1200" cap="none" spc="300" normalizeH="0" baseline="0" noProof="1">
              <a:ln>
                <a:noFill/>
              </a:ln>
              <a:solidFill>
                <a:srgbClr val="4472C4"/>
              </a:solidFill>
              <a:effectLst/>
              <a:uLnTx/>
              <a:uFillTx/>
              <a:latin typeface="微软雅黑" panose="020B0503020204020204" pitchFamily="34" charset="-122"/>
              <a:ea typeface="微软雅黑" panose="020B0503020204020204" pitchFamily="34" charset="-122"/>
              <a:cs typeface="+mn-cs"/>
            </a:endParaRPr>
          </a:p>
        </p:txBody>
      </p:sp>
      <p:sp>
        <p:nvSpPr>
          <p:cNvPr id="10" name="日期占位符 1"/>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defRPr/>
            </a:lvl1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等线" panose="02010600030101010101" pitchFamily="2" charset="-122"/>
              <a:ea typeface="等线" panose="02010600030101010101" pitchFamily="2" charset="-122"/>
              <a:cs typeface="+mn-cs"/>
            </a:endParaRPr>
          </a:p>
        </p:txBody>
      </p:sp>
      <p:sp>
        <p:nvSpPr>
          <p:cNvPr id="11" name="页脚占位符 2"/>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等线" panose="02010600030101010101" pitchFamily="2" charset="-122"/>
              <a:ea typeface="等线" panose="02010600030101010101" pitchFamily="2" charset="-122"/>
              <a:cs typeface="+mn-cs"/>
            </a:endParaRPr>
          </a:p>
        </p:txBody>
      </p:sp>
      <p:sp>
        <p:nvSpPr>
          <p:cNvPr id="12" name="灯片编号占位符 3"/>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lstStyle/>
          <a:p>
            <a:pPr algn="r" eaLnBrk="1" hangingPunct="1"/>
            <a:fld id="{9A0DB2DC-4C9A-4742-B13C-FB6460FD3503}" type="slidenum">
              <a:rPr lang="en-US" altLang="en-US" dirty="0"/>
              <a:t>‹#›</a:t>
            </a:fld>
            <a:endParaRPr lang="en-US" altLang="en-US" dirty="0"/>
          </a:p>
        </p:txBody>
      </p:sp>
    </p:spTree>
  </p:cSld>
  <p:clrMapOvr>
    <a:masterClrMapping/>
  </p:clrMapOvr>
  <p:transition spd="slow" advClick="0" advTm="100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a:xfrm>
            <a:off x="838200" y="365125"/>
            <a:ext cx="10515600" cy="1325563"/>
          </a:xfrm>
          <a:prstGeom prst="rect">
            <a:avLst/>
          </a:prstGeom>
          <a:noFill/>
          <a:ln w="9525">
            <a:noFill/>
          </a:ln>
        </p:spPr>
        <p:txBody>
          <a:bodyPr anchor="ctr" anchorCtr="0"/>
          <a:lstStyle/>
          <a:p>
            <a:pPr lvl="0"/>
            <a:r>
              <a:rPr lang="zh-CN" altLang="en-US" dirty="0"/>
              <a:t>单击此处编辑母版标题样式</a:t>
            </a:r>
          </a:p>
        </p:txBody>
      </p:sp>
      <p:sp>
        <p:nvSpPr>
          <p:cNvPr id="1027" name="文本占位符 2"/>
          <p:cNvSpPr>
            <a:spLocks noGrp="1"/>
          </p:cNvSpPr>
          <p:nvPr>
            <p:ph type="body"/>
          </p:nvPr>
        </p:nvSpPr>
        <p:spPr>
          <a:xfrm>
            <a:off x="838200" y="1825625"/>
            <a:ext cx="10515600" cy="4351338"/>
          </a:xfrm>
          <a:prstGeom prst="rect">
            <a:avLst/>
          </a:prstGeom>
          <a:noFill/>
          <a:ln w="9525">
            <a:noFill/>
          </a:ln>
        </p:spPr>
        <p:txBody>
          <a:body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defRPr sz="1200" noProof="1">
                <a:solidFill>
                  <a:schemeClr val="tx1">
                    <a:tint val="75000"/>
                  </a:schemeClr>
                </a:solidFill>
                <a:latin typeface="等线" panose="02010600030101010101" pitchFamily="2" charset="-122"/>
                <a:ea typeface="等线" panose="02010600030101010101" pitchFamily="2" charset="-122"/>
              </a:defRPr>
            </a:lvl1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等线" panose="02010600030101010101" pitchFamily="2" charset="-122"/>
              <a:ea typeface="等线" panose="02010600030101010101" pitchFamily="2" charset="-122"/>
              <a:cs typeface="+mn-cs"/>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defRPr sz="1200" noProof="1">
                <a:solidFill>
                  <a:schemeClr val="tx1">
                    <a:tint val="75000"/>
                  </a:schemeClr>
                </a:solidFill>
                <a:latin typeface="等线" panose="02010600030101010101" pitchFamily="2" charset="-122"/>
                <a:ea typeface="等线" panose="02010600030101010101" pitchFamily="2" charset="-122"/>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等线" panose="02010600030101010101" pitchFamily="2" charset="-122"/>
              <a:ea typeface="等线" panose="02010600030101010101" pitchFamily="2" charset="-122"/>
              <a:cs typeface="+mn-cs"/>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lstStyle>
            <a:lvl1pPr algn="r">
              <a:defRPr sz="1200">
                <a:solidFill>
                  <a:srgbClr val="898989"/>
                </a:solidFill>
              </a:defRPr>
            </a:lvl1pPr>
          </a:lstStyle>
          <a:p>
            <a:pPr lvl="0" eaLnBrk="1" hangingPunct="1"/>
            <a:fld id="{9A0DB2DC-4C9A-4742-B13C-FB6460FD3503}" type="slidenum">
              <a:rPr lang="en-US" altLang="en-US" dirty="0">
                <a:latin typeface="等线" panose="02010600030101010101" pitchFamily="2" charset="-122"/>
              </a:rPr>
              <a:t>‹#›</a:t>
            </a:fld>
            <a:endParaRPr lang="en-US" altLang="en-US" dirty="0">
              <a:latin typeface="等线" panose="02010600030101010101" pitchFamily="2" charset="-122"/>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Lst>
  <p:transition spd="slow" advClick="0" advTm="1000"/>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等线 Light" panose="02010600030101010101" pitchFamily="2" charset="-122"/>
          <a:ea typeface="等线 Light"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等线 Light" panose="02010600030101010101" pitchFamily="2" charset="-122"/>
          <a:ea typeface="等线 Light"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等线 Light" panose="02010600030101010101" pitchFamily="2" charset="-122"/>
          <a:ea typeface="等线 Light"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等线 Light" panose="02010600030101010101" pitchFamily="2" charset="-122"/>
          <a:ea typeface="等线 Light" panose="02010600030101010101" pitchFamily="2" charset="-122"/>
        </a:defRPr>
      </a:lvl5pPr>
      <a:lvl6pPr marL="457200" algn="l" rtl="0" fontAlgn="base">
        <a:lnSpc>
          <a:spcPct val="90000"/>
        </a:lnSpc>
        <a:spcBef>
          <a:spcPct val="0"/>
        </a:spcBef>
        <a:spcAft>
          <a:spcPct val="0"/>
        </a:spcAft>
        <a:defRPr sz="4400">
          <a:solidFill>
            <a:schemeClr val="tx1"/>
          </a:solidFill>
          <a:latin typeface="等线 Light" panose="02010600030101010101" pitchFamily="2" charset="-122"/>
          <a:ea typeface="等线 Light" panose="02010600030101010101" pitchFamily="2" charset="-122"/>
        </a:defRPr>
      </a:lvl6pPr>
      <a:lvl7pPr marL="914400" algn="l" rtl="0" fontAlgn="base">
        <a:lnSpc>
          <a:spcPct val="90000"/>
        </a:lnSpc>
        <a:spcBef>
          <a:spcPct val="0"/>
        </a:spcBef>
        <a:spcAft>
          <a:spcPct val="0"/>
        </a:spcAft>
        <a:defRPr sz="4400">
          <a:solidFill>
            <a:schemeClr val="tx1"/>
          </a:solidFill>
          <a:latin typeface="等线 Light" panose="02010600030101010101" pitchFamily="2" charset="-122"/>
          <a:ea typeface="等线 Light" panose="02010600030101010101" pitchFamily="2" charset="-122"/>
        </a:defRPr>
      </a:lvl7pPr>
      <a:lvl8pPr marL="1371600" algn="l" rtl="0" fontAlgn="base">
        <a:lnSpc>
          <a:spcPct val="90000"/>
        </a:lnSpc>
        <a:spcBef>
          <a:spcPct val="0"/>
        </a:spcBef>
        <a:spcAft>
          <a:spcPct val="0"/>
        </a:spcAft>
        <a:defRPr sz="4400">
          <a:solidFill>
            <a:schemeClr val="tx1"/>
          </a:solidFill>
          <a:latin typeface="等线 Light" panose="02010600030101010101" pitchFamily="2" charset="-122"/>
          <a:ea typeface="等线 Light" panose="02010600030101010101" pitchFamily="2" charset="-122"/>
        </a:defRPr>
      </a:lvl8pPr>
      <a:lvl9pPr marL="1828800" algn="l" rtl="0" fontAlgn="base">
        <a:lnSpc>
          <a:spcPct val="90000"/>
        </a:lnSpc>
        <a:spcBef>
          <a:spcPct val="0"/>
        </a:spcBef>
        <a:spcAft>
          <a:spcPct val="0"/>
        </a:spcAft>
        <a:defRPr sz="4400">
          <a:solidFill>
            <a:schemeClr val="tx1"/>
          </a:solidFill>
          <a:latin typeface="等线 Light" panose="02010600030101010101" pitchFamily="2" charset="-122"/>
          <a:ea typeface="等线 Light"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6.jpeg"/><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tangle 8"/>
          <p:cNvSpPr>
            <a:spLocks noChangeArrowheads="1"/>
          </p:cNvSpPr>
          <p:nvPr/>
        </p:nvSpPr>
        <p:spPr bwMode="auto">
          <a:xfrm>
            <a:off x="206375" y="1462088"/>
            <a:ext cx="11649075" cy="1477963"/>
          </a:xfrm>
          <a:prstGeom prst="rect">
            <a:avLst/>
          </a:prstGeom>
          <a:noFill/>
          <a:ln w="9525">
            <a:noFill/>
            <a:miter lim="800000"/>
          </a:ln>
        </p:spPr>
        <p:txBody>
          <a:bodyPr anchor="ctr">
            <a:spAutoFit/>
          </a:bodyPr>
          <a:lstStyle/>
          <a:p>
            <a:pPr marL="0" marR="0" lvl="0" indent="0" algn="l" defTabSz="914400" rtl="0" eaLnBrk="0" fontAlgn="base" latinLnBrk="0" hangingPunct="0">
              <a:lnSpc>
                <a:spcPct val="150000"/>
              </a:lnSpc>
              <a:spcBef>
                <a:spcPct val="0"/>
              </a:spcBef>
              <a:spcAft>
                <a:spcPct val="0"/>
              </a:spcAft>
              <a:buClrTx/>
              <a:buSzTx/>
              <a:buFontTx/>
              <a:buNone/>
              <a:defRPr/>
            </a:pPr>
            <a:r>
              <a:rPr kumimoji="0" lang="zh-CN" altLang="en-US" sz="2000" b="0"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         围绕航空航天、核能工程及汽车工程等领域高性能复杂金属构件的</a:t>
            </a:r>
            <a:r>
              <a:rPr kumimoji="0" lang="zh-CN" altLang="en-US" sz="2000" b="1" i="0" u="none" strike="noStrike" kern="1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高效、高精度、高质量制造</a:t>
            </a:r>
            <a:r>
              <a:rPr kumimoji="0" lang="zh-CN" altLang="en-US" sz="2000" b="0"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的需求，构建了高性能复杂金属构件三维自由弯曲成形技术体系，自主研发了</a:t>
            </a:r>
            <a:r>
              <a:rPr kumimoji="0" lang="zh-CN" altLang="en-US" sz="2000" b="1" i="0" u="none" strike="noStrike" kern="1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三轴、六轴、小型化移动式及基于并联机构</a:t>
            </a:r>
            <a:r>
              <a:rPr kumimoji="0" lang="zh-CN" altLang="en-US" sz="2000" b="0"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等多种构型的三维自由弯曲成形装备和配套操作控制软件系统。</a:t>
            </a:r>
            <a:endParaRPr kumimoji="0" lang="zh-CN" altLang="zh-CN" sz="2000" b="0"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p:txBody>
      </p:sp>
      <p:pic>
        <p:nvPicPr>
          <p:cNvPr id="62467" name="图片 24"/>
          <p:cNvPicPr>
            <a:picLocks noChangeAspect="1"/>
          </p:cNvPicPr>
          <p:nvPr/>
        </p:nvPicPr>
        <p:blipFill>
          <a:blip r:embed="rId4" cstate="print"/>
          <a:stretch>
            <a:fillRect/>
          </a:stretch>
        </p:blipFill>
        <p:spPr>
          <a:xfrm>
            <a:off x="4708525" y="4879975"/>
            <a:ext cx="2362200" cy="1616075"/>
          </a:xfrm>
          <a:prstGeom prst="rect">
            <a:avLst/>
          </a:prstGeom>
          <a:noFill/>
          <a:ln w="9525">
            <a:noFill/>
          </a:ln>
        </p:spPr>
      </p:pic>
      <p:sp>
        <p:nvSpPr>
          <p:cNvPr id="24" name="文本框 23"/>
          <p:cNvSpPr txBox="1"/>
          <p:nvPr/>
        </p:nvSpPr>
        <p:spPr>
          <a:xfrm>
            <a:off x="7874000" y="3194050"/>
            <a:ext cx="3806825" cy="2676525"/>
          </a:xfrm>
          <a:prstGeom prst="rect">
            <a:avLst/>
          </a:prstGeom>
          <a:noFill/>
        </p:spPr>
        <p:txBody>
          <a:bodyPr>
            <a:spAutoFit/>
          </a:bodyPr>
          <a:lstStyle/>
          <a:p>
            <a:pPr marL="285750" marR="0" indent="-285750" defTabSz="914400">
              <a:lnSpc>
                <a:spcPct val="150000"/>
              </a:lnSpc>
              <a:buClrTx/>
              <a:buSzTx/>
              <a:buFont typeface="Wingdings" panose="05000000000000000000" pitchFamily="2" charset="2"/>
              <a:buChar char="l"/>
              <a:defRPr/>
            </a:pPr>
            <a:r>
              <a:rPr kumimoji="0" lang="zh-CN" altLang="en-US" kern="1200" cap="none" spc="0" normalizeH="0" baseline="0" noProof="0" dirty="0">
                <a:latin typeface="微软雅黑" panose="020B0503020204020204" pitchFamily="34" charset="-122"/>
                <a:ea typeface="微软雅黑" panose="020B0503020204020204" pitchFamily="34" charset="-122"/>
                <a:cs typeface="+mn-cs"/>
              </a:rPr>
              <a:t>与</a:t>
            </a:r>
            <a:r>
              <a:rPr kumimoji="0" lang="zh-CN" altLang="zh-CN" kern="1200" cap="none" spc="0" normalizeH="0" baseline="0" noProof="0" dirty="0">
                <a:latin typeface="微软雅黑" panose="020B0503020204020204" pitchFamily="34" charset="-122"/>
                <a:ea typeface="微软雅黑" panose="020B0503020204020204" pitchFamily="34" charset="-122"/>
                <a:cs typeface="+mn-cs"/>
              </a:rPr>
              <a:t>江苏华阳金属管件有限公司、中兴能源装备有限公司研制的核岛用高性能金属构件已成功应用于国内</a:t>
            </a:r>
            <a:r>
              <a:rPr kumimoji="0" lang="zh-CN" altLang="en-US" kern="1200" cap="none" spc="0" normalizeH="0" baseline="0" noProof="0" dirty="0">
                <a:latin typeface="微软雅黑" panose="020B0503020204020204" pitchFamily="34" charset="-122"/>
                <a:ea typeface="微软雅黑" panose="020B0503020204020204" pitchFamily="34" charset="-122"/>
                <a:cs typeface="+mn-cs"/>
              </a:rPr>
              <a:t>外</a:t>
            </a:r>
            <a:r>
              <a:rPr kumimoji="0" lang="zh-CN" altLang="en-US" sz="2000" b="1" kern="100" cap="none" spc="0" normalizeH="0" baseline="0" noProof="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十余家</a:t>
            </a:r>
            <a:r>
              <a:rPr kumimoji="0" lang="zh-CN" altLang="zh-CN" kern="1200" cap="none" spc="0" normalizeH="0" baseline="0" noProof="0" dirty="0">
                <a:latin typeface="微软雅黑" panose="020B0503020204020204" pitchFamily="34" charset="-122"/>
                <a:ea typeface="微软雅黑" panose="020B0503020204020204" pitchFamily="34" charset="-122"/>
                <a:cs typeface="+mn-cs"/>
              </a:rPr>
              <a:t>核电站</a:t>
            </a:r>
            <a:r>
              <a:rPr kumimoji="0" lang="zh-CN" altLang="en-US" kern="1200" cap="none" spc="0" normalizeH="0" baseline="0" noProof="0" dirty="0">
                <a:latin typeface="微软雅黑" panose="020B0503020204020204" pitchFamily="34" charset="-122"/>
                <a:ea typeface="微软雅黑" panose="020B0503020204020204" pitchFamily="34" charset="-122"/>
                <a:cs typeface="+mn-cs"/>
              </a:rPr>
              <a:t>。</a:t>
            </a:r>
            <a:endParaRPr kumimoji="0" lang="en-US" altLang="zh-CN" kern="1200" cap="none" spc="0" normalizeH="0" baseline="0" noProof="0" dirty="0">
              <a:latin typeface="微软雅黑" panose="020B0503020204020204" pitchFamily="34" charset="-122"/>
              <a:ea typeface="微软雅黑" panose="020B0503020204020204" pitchFamily="34" charset="-122"/>
              <a:cs typeface="+mn-cs"/>
            </a:endParaRPr>
          </a:p>
          <a:p>
            <a:pPr marL="285750" marR="0" indent="-285750" defTabSz="914400">
              <a:lnSpc>
                <a:spcPct val="150000"/>
              </a:lnSpc>
              <a:buClrTx/>
              <a:buSzTx/>
              <a:buFont typeface="Wingdings" panose="05000000000000000000" pitchFamily="2" charset="2"/>
              <a:buChar char="l"/>
              <a:defRPr/>
            </a:pPr>
            <a:r>
              <a:rPr kumimoji="0" lang="zh-CN" altLang="en-US" kern="1200" cap="none" spc="0" normalizeH="0" baseline="0" noProof="0" dirty="0">
                <a:latin typeface="微软雅黑" panose="020B0503020204020204" pitchFamily="34" charset="-122"/>
                <a:ea typeface="微软雅黑" panose="020B0503020204020204" pitchFamily="34" charset="-122"/>
                <a:cs typeface="+mn-cs"/>
              </a:rPr>
              <a:t>为</a:t>
            </a:r>
            <a:r>
              <a:rPr kumimoji="0" lang="zh-CN" altLang="en-US" sz="2000" b="1" kern="100" cap="none" spc="0" normalizeH="0" baseline="0" noProof="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第</a:t>
            </a:r>
            <a:r>
              <a:rPr kumimoji="0" lang="zh-CN" altLang="zh-CN" sz="2000" b="1" kern="100" cap="none" spc="0" normalizeH="0" baseline="0" noProof="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三代</a:t>
            </a:r>
            <a:r>
              <a:rPr kumimoji="0" lang="zh-CN" altLang="zh-CN" kern="1200" cap="none" spc="0" normalizeH="0" baseline="0" noProof="0" dirty="0">
                <a:latin typeface="微软雅黑" panose="020B0503020204020204" pitchFamily="34" charset="-122"/>
                <a:ea typeface="微软雅黑" panose="020B0503020204020204" pitchFamily="34" charset="-122"/>
                <a:cs typeface="+mn-cs"/>
              </a:rPr>
              <a:t>核电工程核心装备国产化奠定了重要的基础。</a:t>
            </a:r>
          </a:p>
        </p:txBody>
      </p:sp>
      <p:sp>
        <p:nvSpPr>
          <p:cNvPr id="62469" name="文本框 27"/>
          <p:cNvSpPr txBox="1"/>
          <p:nvPr/>
        </p:nvSpPr>
        <p:spPr>
          <a:xfrm>
            <a:off x="5141913" y="6459538"/>
            <a:ext cx="2079625" cy="339725"/>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nSpc>
                <a:spcPct val="100000"/>
              </a:lnSpc>
              <a:spcBef>
                <a:spcPct val="0"/>
              </a:spcBef>
              <a:buFontTx/>
              <a:buNone/>
            </a:pPr>
            <a:r>
              <a:rPr lang="zh-CN" altLang="en-US" sz="1600" b="1" dirty="0">
                <a:latin typeface="黑体" panose="02010609060101010101" pitchFamily="49" charset="-122"/>
                <a:ea typeface="黑体" panose="02010609060101010101" pitchFamily="49" charset="-122"/>
              </a:rPr>
              <a:t>核电用无缝弯管</a:t>
            </a:r>
          </a:p>
        </p:txBody>
      </p:sp>
      <p:sp>
        <p:nvSpPr>
          <p:cNvPr id="62470" name="TextBox 13"/>
          <p:cNvSpPr txBox="1"/>
          <p:nvPr/>
        </p:nvSpPr>
        <p:spPr>
          <a:xfrm>
            <a:off x="1000125" y="1320800"/>
            <a:ext cx="250825" cy="263525"/>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nSpc>
                <a:spcPct val="100000"/>
              </a:lnSpc>
              <a:spcBef>
                <a:spcPct val="0"/>
              </a:spcBef>
              <a:buFontTx/>
              <a:buNone/>
            </a:pPr>
            <a:endParaRPr lang="zh-CN" altLang="en-US" sz="1800" dirty="0"/>
          </a:p>
        </p:txBody>
      </p:sp>
      <p:sp>
        <p:nvSpPr>
          <p:cNvPr id="26" name="矩形 25"/>
          <p:cNvSpPr/>
          <p:nvPr/>
        </p:nvSpPr>
        <p:spPr>
          <a:xfrm>
            <a:off x="2700338" y="949325"/>
            <a:ext cx="9491663" cy="517525"/>
          </a:xfrm>
          <a:prstGeom prst="rect">
            <a:avLst/>
          </a:prstGeom>
          <a:solidFill>
            <a:srgbClr val="4472C4"/>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7" name="TextBox 20"/>
          <p:cNvSpPr txBox="1"/>
          <p:nvPr/>
        </p:nvSpPr>
        <p:spPr bwMode="auto">
          <a:xfrm>
            <a:off x="3694113" y="1001713"/>
            <a:ext cx="7613650" cy="4619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微软雅黑" panose="020B0503020204020204" pitchFamily="34" charset="-122"/>
              </a:rPr>
              <a:t>高性能复杂金属构件三维自由弯曲成形技术及装备</a:t>
            </a:r>
          </a:p>
        </p:txBody>
      </p:sp>
      <p:grpSp>
        <p:nvGrpSpPr>
          <p:cNvPr id="62473" name="组合 28"/>
          <p:cNvGrpSpPr/>
          <p:nvPr/>
        </p:nvGrpSpPr>
        <p:grpSpPr>
          <a:xfrm>
            <a:off x="0" y="960438"/>
            <a:ext cx="2555875" cy="517525"/>
            <a:chOff x="0" y="960692"/>
            <a:chExt cx="4476310" cy="517394"/>
          </a:xfrm>
        </p:grpSpPr>
        <p:sp>
          <p:nvSpPr>
            <p:cNvPr id="30" name="矩形 29"/>
            <p:cNvSpPr/>
            <p:nvPr/>
          </p:nvSpPr>
          <p:spPr>
            <a:xfrm>
              <a:off x="0" y="960692"/>
              <a:ext cx="3353062" cy="517394"/>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outerShdw blurRad="38100" dist="38100" dir="2700000" algn="tl">
                    <a:srgbClr val="000000">
                      <a:alpha val="43137"/>
                    </a:srgbClr>
                  </a:outerShdw>
                </a:effectLst>
                <a:uLnTx/>
                <a:uFillTx/>
                <a:latin typeface="+mn-lt"/>
                <a:ea typeface="+mn-ea"/>
                <a:cs typeface="+mn-cs"/>
              </a:endParaRPr>
            </a:p>
          </p:txBody>
        </p:sp>
        <p:grpSp>
          <p:nvGrpSpPr>
            <p:cNvPr id="62482" name="组合 73"/>
            <p:cNvGrpSpPr/>
            <p:nvPr/>
          </p:nvGrpSpPr>
          <p:grpSpPr>
            <a:xfrm>
              <a:off x="88899" y="960693"/>
              <a:ext cx="4387411" cy="516798"/>
              <a:chOff x="714905" y="687963"/>
              <a:chExt cx="4388345" cy="517303"/>
            </a:xfrm>
          </p:grpSpPr>
          <p:grpSp>
            <p:nvGrpSpPr>
              <p:cNvPr id="62483" name="组合 74"/>
              <p:cNvGrpSpPr/>
              <p:nvPr/>
            </p:nvGrpSpPr>
            <p:grpSpPr>
              <a:xfrm>
                <a:off x="3743732" y="687963"/>
                <a:ext cx="1359518" cy="517303"/>
                <a:chOff x="3743732" y="687963"/>
                <a:chExt cx="1359518" cy="517303"/>
              </a:xfrm>
            </p:grpSpPr>
            <p:sp>
              <p:nvSpPr>
                <p:cNvPr id="35" name="五边形 1033"/>
                <p:cNvSpPr/>
                <p:nvPr/>
              </p:nvSpPr>
              <p:spPr>
                <a:xfrm>
                  <a:off x="3743387" y="687962"/>
                  <a:ext cx="1106801" cy="517899"/>
                </a:xfrm>
                <a:custGeom>
                  <a:avLst/>
                  <a:gdLst/>
                  <a:ahLst/>
                  <a:cxnLst/>
                  <a:rect l="l" t="t" r="r" b="b"/>
                  <a:pathLst>
                    <a:path w="1105520" h="362416">
                      <a:moveTo>
                        <a:pt x="0" y="0"/>
                      </a:moveTo>
                      <a:lnTo>
                        <a:pt x="865307" y="0"/>
                      </a:lnTo>
                      <a:lnTo>
                        <a:pt x="1105520" y="181208"/>
                      </a:lnTo>
                      <a:lnTo>
                        <a:pt x="865307" y="362416"/>
                      </a:lnTo>
                      <a:lnTo>
                        <a:pt x="0" y="362416"/>
                      </a:lnTo>
                      <a:close/>
                    </a:path>
                  </a:pathLst>
                </a:cu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mn-lt"/>
                    <a:ea typeface="+mn-ea"/>
                    <a:cs typeface="+mn-cs"/>
                  </a:endParaRPr>
                </a:p>
              </p:txBody>
            </p:sp>
            <p:sp>
              <p:nvSpPr>
                <p:cNvPr id="36" name="燕尾形 39"/>
                <p:cNvSpPr/>
                <p:nvPr/>
              </p:nvSpPr>
              <p:spPr>
                <a:xfrm>
                  <a:off x="4741732" y="687962"/>
                  <a:ext cx="361518" cy="517899"/>
                </a:xfrm>
                <a:prstGeom prst="chevron">
                  <a:avLst>
                    <a:gd name="adj" fmla="val 62861"/>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outerShdw blurRad="38100" dist="38100" dir="2700000" algn="tl">
                        <a:srgbClr val="000000">
                          <a:alpha val="43137"/>
                        </a:srgbClr>
                      </a:outerShdw>
                    </a:effectLst>
                    <a:uLnTx/>
                    <a:uFillTx/>
                    <a:latin typeface="+mn-lt"/>
                    <a:ea typeface="+mn-ea"/>
                    <a:cs typeface="+mn-cs"/>
                  </a:endParaRPr>
                </a:p>
              </p:txBody>
            </p:sp>
          </p:grpSp>
          <p:sp>
            <p:nvSpPr>
              <p:cNvPr id="34" name="TextBox 10"/>
              <p:cNvSpPr txBox="1">
                <a:spLocks noChangeArrowheads="1"/>
              </p:cNvSpPr>
              <p:nvPr/>
            </p:nvSpPr>
            <p:spPr bwMode="auto">
              <a:xfrm>
                <a:off x="714977" y="734032"/>
                <a:ext cx="3523412" cy="432112"/>
              </a:xfrm>
              <a:prstGeom prst="rect">
                <a:avLst/>
              </a:prstGeom>
              <a:noFill/>
              <a:ln>
                <a:noFill/>
              </a:ln>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2200" b="1" i="0" u="none" strike="noStrike" kern="1200" cap="none" spc="0" normalizeH="0" baseline="0" noProof="1">
                    <a:ln>
                      <a:noFill/>
                    </a:ln>
                    <a:solidFill>
                      <a:srgbClr val="FFFF00"/>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Arial" panose="020B0604020202020204" pitchFamily="34" charset="0"/>
                  </a:rPr>
                  <a:t>高端装备领域</a:t>
                </a:r>
              </a:p>
            </p:txBody>
          </p:sp>
        </p:grpSp>
      </p:grpSp>
      <p:cxnSp>
        <p:nvCxnSpPr>
          <p:cNvPr id="37" name="直接连接符 36"/>
          <p:cNvCxnSpPr/>
          <p:nvPr/>
        </p:nvCxnSpPr>
        <p:spPr>
          <a:xfrm>
            <a:off x="254000" y="2892425"/>
            <a:ext cx="11641138" cy="0"/>
          </a:xfrm>
          <a:prstGeom prst="line">
            <a:avLst/>
          </a:prstGeom>
          <a:ln w="22225">
            <a:solidFill>
              <a:srgbClr val="0070C0"/>
            </a:solidFill>
            <a:prstDash val="solid"/>
          </a:ln>
        </p:spPr>
        <p:style>
          <a:lnRef idx="1">
            <a:schemeClr val="accent1"/>
          </a:lnRef>
          <a:fillRef idx="0">
            <a:schemeClr val="accent1"/>
          </a:fillRef>
          <a:effectRef idx="0">
            <a:schemeClr val="accent1"/>
          </a:effectRef>
          <a:fontRef idx="minor">
            <a:schemeClr val="tx1"/>
          </a:fontRef>
        </p:style>
      </p:cxnSp>
      <p:sp>
        <p:nvSpPr>
          <p:cNvPr id="23" name="文本框 14"/>
          <p:cNvSpPr txBox="1"/>
          <p:nvPr>
            <p:custDataLst>
              <p:tags r:id="rId2"/>
            </p:custDataLst>
          </p:nvPr>
        </p:nvSpPr>
        <p:spPr>
          <a:xfrm>
            <a:off x="206375" y="0"/>
            <a:ext cx="7524750" cy="762000"/>
          </a:xfrm>
          <a:prstGeom prst="rect">
            <a:avLst/>
          </a:prstGeom>
          <a:noFill/>
        </p:spPr>
        <p:txBody>
          <a:bodyPr anchor="b"/>
          <a:lstStyle/>
          <a:p>
            <a:pPr marR="0" defTabSz="914400" eaLnBrk="1" fontAlgn="auto" hangingPunct="1">
              <a:spcBef>
                <a:spcPts val="0"/>
              </a:spcBef>
              <a:spcAft>
                <a:spcPts val="0"/>
              </a:spcAft>
              <a:buClrTx/>
              <a:buSzPct val="100000"/>
              <a:buFontTx/>
              <a:buNone/>
              <a:defRPr/>
            </a:pPr>
            <a:r>
              <a:rPr kumimoji="0" lang="zh-CN" altLang="en-US" sz="3600" b="1" kern="1200" cap="none" spc="300" normalizeH="0" baseline="0" noProof="1">
                <a:solidFill>
                  <a:srgbClr val="2F5597"/>
                </a:solidFill>
                <a:latin typeface="微软雅黑" panose="020B0503020204020204" pitchFamily="34" charset="-122"/>
                <a:ea typeface="微软雅黑" panose="020B0503020204020204" pitchFamily="34" charset="-122"/>
                <a:cs typeface="+mn-cs"/>
              </a:rPr>
              <a:t>典型科技成果</a:t>
            </a:r>
          </a:p>
        </p:txBody>
      </p:sp>
      <p:pic>
        <p:nvPicPr>
          <p:cNvPr id="62476" name="图片 3"/>
          <p:cNvPicPr>
            <a:picLocks noChangeAspect="1"/>
          </p:cNvPicPr>
          <p:nvPr/>
        </p:nvPicPr>
        <p:blipFill>
          <a:blip r:embed="rId5" cstate="print"/>
          <a:srcRect l="15804" t="5212" r="7719"/>
          <a:stretch>
            <a:fillRect/>
          </a:stretch>
        </p:blipFill>
        <p:spPr>
          <a:xfrm>
            <a:off x="666750" y="4879975"/>
            <a:ext cx="2619375" cy="1636713"/>
          </a:xfrm>
          <a:prstGeom prst="rect">
            <a:avLst/>
          </a:prstGeom>
          <a:noFill/>
          <a:ln w="9525">
            <a:noFill/>
          </a:ln>
        </p:spPr>
      </p:pic>
      <p:pic>
        <p:nvPicPr>
          <p:cNvPr id="62477" name="图片 4"/>
          <p:cNvPicPr>
            <a:picLocks noChangeAspect="1"/>
          </p:cNvPicPr>
          <p:nvPr/>
        </p:nvPicPr>
        <p:blipFill>
          <a:blip r:embed="rId6" cstate="print"/>
          <a:srcRect t="18837" b="9087"/>
          <a:stretch>
            <a:fillRect/>
          </a:stretch>
        </p:blipFill>
        <p:spPr>
          <a:xfrm>
            <a:off x="666750" y="3005138"/>
            <a:ext cx="2790825" cy="1527175"/>
          </a:xfrm>
          <a:prstGeom prst="rect">
            <a:avLst/>
          </a:prstGeom>
          <a:noFill/>
          <a:ln w="9525">
            <a:noFill/>
          </a:ln>
        </p:spPr>
      </p:pic>
      <p:sp>
        <p:nvSpPr>
          <p:cNvPr id="62478" name="文本框 13"/>
          <p:cNvSpPr txBox="1"/>
          <p:nvPr/>
        </p:nvSpPr>
        <p:spPr>
          <a:xfrm>
            <a:off x="957263" y="6483350"/>
            <a:ext cx="2540000" cy="315913"/>
          </a:xfrm>
          <a:prstGeom prst="rect">
            <a:avLst/>
          </a:prstGeom>
          <a:noFill/>
          <a:ln w="9525">
            <a:noFill/>
          </a:ln>
        </p:spPr>
        <p:txBody>
          <a:bodyPr lIns="68580" tIns="34290" rIns="68580" bIns="34290">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FontTx/>
              <a:buNone/>
            </a:pPr>
            <a:r>
              <a:rPr lang="zh-CN" altLang="en-US" sz="1600" b="1" dirty="0">
                <a:latin typeface="黑体" panose="02010609060101010101" pitchFamily="49" charset="-122"/>
                <a:ea typeface="黑体" panose="02010609060101010101" pitchFamily="49" charset="-122"/>
              </a:rPr>
              <a:t>六轴自由弯曲成形装备</a:t>
            </a:r>
          </a:p>
        </p:txBody>
      </p:sp>
      <p:sp>
        <p:nvSpPr>
          <p:cNvPr id="62479" name="文本框 13"/>
          <p:cNvSpPr txBox="1"/>
          <p:nvPr/>
        </p:nvSpPr>
        <p:spPr>
          <a:xfrm>
            <a:off x="957263" y="4597400"/>
            <a:ext cx="2459037" cy="315913"/>
          </a:xfrm>
          <a:prstGeom prst="rect">
            <a:avLst/>
          </a:prstGeom>
          <a:noFill/>
          <a:ln w="9525">
            <a:noFill/>
          </a:ln>
        </p:spPr>
        <p:txBody>
          <a:bodyPr lIns="68580" tIns="34290" rIns="68580" bIns="34290">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FontTx/>
              <a:buNone/>
            </a:pPr>
            <a:r>
              <a:rPr lang="zh-CN" altLang="en-US" sz="1600" b="1" dirty="0">
                <a:latin typeface="黑体" panose="02010609060101010101" pitchFamily="49" charset="-122"/>
                <a:ea typeface="黑体" panose="02010609060101010101" pitchFamily="49" charset="-122"/>
              </a:rPr>
              <a:t>三轴自由弯曲成形装备</a:t>
            </a:r>
          </a:p>
        </p:txBody>
      </p:sp>
      <p:pic>
        <p:nvPicPr>
          <p:cNvPr id="62480" name="图片 2"/>
          <p:cNvPicPr>
            <a:picLocks noChangeAspect="1"/>
          </p:cNvPicPr>
          <p:nvPr/>
        </p:nvPicPr>
        <p:blipFill>
          <a:blip r:embed="rId7" cstate="print"/>
          <a:srcRect l="17029" r="11665"/>
          <a:stretch>
            <a:fillRect/>
          </a:stretch>
        </p:blipFill>
        <p:spPr>
          <a:xfrm>
            <a:off x="5141913" y="2970213"/>
            <a:ext cx="1695450" cy="1846262"/>
          </a:xfrm>
          <a:prstGeom prst="rect">
            <a:avLst/>
          </a:prstGeom>
          <a:noFill/>
          <a:ln w="9525">
            <a:noFill/>
          </a:ln>
        </p:spPr>
      </p:pic>
    </p:spTree>
    <p:custDataLst>
      <p:tags r:id="rId1"/>
    </p:custDataLst>
  </p:cSld>
  <p:clrMapOvr>
    <a:masterClrMapping/>
  </p:clrMapOvr>
  <p:transition advClick="0" advTm="1000"/>
</p:sld>
</file>

<file path=ppt/tags/tag1.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14"/>
  <p:tag name="KSO_WM_UNIT_HIGHLIGHT" val="0"/>
  <p:tag name="KSO_WM_UNIT_COMPATIBLE" val="0"/>
  <p:tag name="KSO_WM_UNIT_DIAGRAM_ISNUMVISUAL" val="0"/>
  <p:tag name="KSO_WM_UNIT_DIAGRAM_ISREFERUNIT" val="0"/>
  <p:tag name="KSO_WM_UNIT_TYPE" val="a"/>
  <p:tag name="KSO_WM_UNIT_INDEX" val="1"/>
  <p:tag name="KSO_WM_UNIT_ID" val="diagram20208108_1*a*1"/>
  <p:tag name="KSO_WM_TEMPLATE_CATEGORY" val="diagram"/>
  <p:tag name="KSO_WM_TEMPLATE_INDEX" val="20208108"/>
  <p:tag name="KSO_WM_UNIT_LAYERLEVEL" val="1"/>
  <p:tag name="KSO_WM_TAG_VERSION" val="1.0"/>
  <p:tag name="KSO_WM_BEAUTIFY_FLAG" val="#wm#"/>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d14a607b12ec4313b4b7832e4975a291"/>
  <p:tag name="KSO_WM_ASSEMBLE_CHIP_INDEX" val="52a60a4359084f4ca04de3be23ef6945"/>
  <p:tag name="KSO_WM_UNIT_TEXT_FILL_FORE_SCHEMECOLOR_INDEX_BRIGHTNESS" val="0"/>
  <p:tag name="KSO_WM_UNIT_TEXT_FILL_FORE_SCHEMECOLOR_INDEX" val="13"/>
  <p:tag name="KSO_WM_UNIT_TEXT_FILL_TYPE" val="1"/>
  <p:tag name="KSO_WM_TEMPLATE_ASSEMBLE_XID" val="5eef3593a758c1ec0b70957e"/>
  <p:tag name="KSO_WM_TEMPLATE_ASSEMBLE_GROUPID" val="5eef3593a758c1ec0b70957e"/>
</p:tagLst>
</file>

<file path=ppt/tags/tag2.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14"/>
  <p:tag name="KSO_WM_UNIT_HIGHLIGHT" val="0"/>
  <p:tag name="KSO_WM_UNIT_COMPATIBLE" val="0"/>
  <p:tag name="KSO_WM_UNIT_DIAGRAM_ISNUMVISUAL" val="0"/>
  <p:tag name="KSO_WM_UNIT_DIAGRAM_ISREFERUNIT" val="0"/>
  <p:tag name="KSO_WM_UNIT_TYPE" val="a"/>
  <p:tag name="KSO_WM_UNIT_INDEX" val="1"/>
  <p:tag name="KSO_WM_UNIT_ID" val="diagram20208108_1*a*1"/>
  <p:tag name="KSO_WM_TEMPLATE_CATEGORY" val="diagram"/>
  <p:tag name="KSO_WM_TEMPLATE_INDEX" val="20208108"/>
  <p:tag name="KSO_WM_UNIT_LAYERLEVEL" val="1"/>
  <p:tag name="KSO_WM_TAG_VERSION" val="1.0"/>
  <p:tag name="KSO_WM_BEAUTIFY_FLAG" val="#wm#"/>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d14a607b12ec4313b4b7832e4975a291"/>
  <p:tag name="KSO_WM_ASSEMBLE_CHIP_INDEX" val="52a60a4359084f4ca04de3be23ef6945"/>
  <p:tag name="KSO_WM_UNIT_TEXT_FILL_FORE_SCHEMECOLOR_INDEX_BRIGHTNESS" val="0"/>
  <p:tag name="KSO_WM_UNIT_TEXT_FILL_FORE_SCHEMECOLOR_INDEX" val="13"/>
  <p:tag name="KSO_WM_UNIT_TEXT_FILL_TYPE" val="1"/>
  <p:tag name="KSO_WM_TEMPLATE_ASSEMBLE_XID" val="5eef3593a758c1ec0b70957e"/>
  <p:tag name="KSO_WM_TEMPLATE_ASSEMBLE_GROUPID" val="5eef3593a758c1ec0b70957e"/>
</p:tagLst>
</file>

<file path=ppt/tags/tag3.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14"/>
  <p:tag name="KSO_WM_UNIT_HIGHLIGHT" val="0"/>
  <p:tag name="KSO_WM_UNIT_COMPATIBLE" val="0"/>
  <p:tag name="KSO_WM_UNIT_DIAGRAM_ISNUMVISUAL" val="0"/>
  <p:tag name="KSO_WM_UNIT_DIAGRAM_ISREFERUNIT" val="0"/>
  <p:tag name="KSO_WM_UNIT_TYPE" val="a"/>
  <p:tag name="KSO_WM_UNIT_INDEX" val="1"/>
  <p:tag name="KSO_WM_UNIT_ID" val="diagram20208108_1*a*1"/>
  <p:tag name="KSO_WM_TEMPLATE_CATEGORY" val="diagram"/>
  <p:tag name="KSO_WM_TEMPLATE_INDEX" val="20208108"/>
  <p:tag name="KSO_WM_UNIT_LAYERLEVEL" val="1"/>
  <p:tag name="KSO_WM_TAG_VERSION" val="1.0"/>
  <p:tag name="KSO_WM_BEAUTIFY_FLAG" val="#wm#"/>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d14a607b12ec4313b4b7832e4975a291"/>
  <p:tag name="KSO_WM_ASSEMBLE_CHIP_INDEX" val="52a60a4359084f4ca04de3be23ef6945"/>
  <p:tag name="KSO_WM_UNIT_TEXT_FILL_FORE_SCHEMECOLOR_INDEX_BRIGHTNESS" val="0"/>
  <p:tag name="KSO_WM_UNIT_TEXT_FILL_FORE_SCHEMECOLOR_INDEX" val="13"/>
  <p:tag name="KSO_WM_UNIT_TEXT_FILL_TYPE" val="1"/>
  <p:tag name="KSO_WM_TEMPLATE_ASSEMBLE_XID" val="5eef3593a758c1ec0b70957e"/>
  <p:tag name="KSO_WM_TEMPLATE_ASSEMBLE_GROUPID" val="5eef3593a758c1ec0b70957e"/>
</p:tagLst>
</file>

<file path=ppt/tags/tag4.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14"/>
  <p:tag name="KSO_WM_UNIT_HIGHLIGHT" val="0"/>
  <p:tag name="KSO_WM_UNIT_COMPATIBLE" val="0"/>
  <p:tag name="KSO_WM_UNIT_DIAGRAM_ISNUMVISUAL" val="0"/>
  <p:tag name="KSO_WM_UNIT_DIAGRAM_ISREFERUNIT" val="0"/>
  <p:tag name="KSO_WM_UNIT_TYPE" val="a"/>
  <p:tag name="KSO_WM_UNIT_INDEX" val="1"/>
  <p:tag name="KSO_WM_UNIT_ID" val="diagram20208108_1*a*1"/>
  <p:tag name="KSO_WM_TEMPLATE_CATEGORY" val="diagram"/>
  <p:tag name="KSO_WM_TEMPLATE_INDEX" val="20208108"/>
  <p:tag name="KSO_WM_UNIT_LAYERLEVEL" val="1"/>
  <p:tag name="KSO_WM_TAG_VERSION" val="1.0"/>
  <p:tag name="KSO_WM_BEAUTIFY_FLAG" val="#wm#"/>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d14a607b12ec4313b4b7832e4975a291"/>
  <p:tag name="KSO_WM_ASSEMBLE_CHIP_INDEX" val="52a60a4359084f4ca04de3be23ef6945"/>
  <p:tag name="KSO_WM_UNIT_TEXT_FILL_FORE_SCHEMECOLOR_INDEX_BRIGHTNESS" val="0"/>
  <p:tag name="KSO_WM_UNIT_TEXT_FILL_FORE_SCHEMECOLOR_INDEX" val="13"/>
  <p:tag name="KSO_WM_UNIT_TEXT_FILL_TYPE" val="1"/>
  <p:tag name="KSO_WM_TEMPLATE_ASSEMBLE_XID" val="5eef3593a758c1ec0b70957e"/>
  <p:tag name="KSO_WM_TEMPLATE_ASSEMBLE_GROUPID" val="5eef3593a758c1ec0b70957e"/>
</p:tagLst>
</file>

<file path=ppt/tags/tag5.xml><?xml version="1.0" encoding="utf-8"?>
<p:tagLst xmlns:a="http://schemas.openxmlformats.org/drawingml/2006/main" xmlns:r="http://schemas.openxmlformats.org/officeDocument/2006/relationships" xmlns:p="http://schemas.openxmlformats.org/presentationml/2006/main">
  <p:tag name="KSO_WM_SLIDE_LAYOUT_INFO" val="{&quot;backgroundInfo&quot;:[{&quot;bottom&quot;:0,&quot;bottomAbs&quot;:false,&quot;left&quot;:0,&quot;leftAbs&quot;:false,&quot;right&quot;:0,&quot;rightAbs&quot;:false,&quot;top&quot;:0,&quot;topAbs&quot;:false,&quot;type&quot;:&quot;general&quot;},{&quot;bottom&quot;:0,&quot;bottomAbs&quot;:false,&quot;left&quot;:0,&quot;leftAbs&quot;:false,&quot;right&quot;:0,&quot;rightAbs&quot;:false,&quot;top&quot;:0,&quot;topAbs&quot;:false,&quot;type&quot;:&quot;frame&quot;}],&quot;id&quot;:&quot;2020-07-19T20:01:20&quot;,&quot;maxSize&quot;:{&quot;size1&quot;:31.699999999999999},&quot;minSize&quot;:{&quot;size1&quot;:31.699999999999999},&quot;normalSize&quot;:{&quot;size1&quot;:31.699999999999999},&quot;subLayout&quot;:[{&quot;id&quot;:&quot;2020-07-19T20:01:20&quot;,&quot;margin&quot;:{&quot;bottom&quot;:0.60900002717971802,&quot;left&quot;:1.690000057220459,&quot;right&quot;:1.690000057220459,&quot;top&quot;:1.690000057220459},&quot;type&quot;:0},{&quot;direction&quot;:1,&quot;id&quot;:&quot;2020-07-19T20:01:20&quot;,&quot;maxSize&quot;:{&quot;size1&quot;:66.710191008138167},&quot;minSize&quot;:{&quot;size1&quot;:52.010191008138158},&quot;normalSize&quot;:{&quot;size1&quot;:52.010191008138165},&quot;subLayout&quot;:[{&quot;horizontalAlign&quot;:0,&quot;id&quot;:&quot;2020-07-19T20:01:20&quot;,&quot;margin&quot;:{&quot;bottom&quot;:1.690000057220459,&quot;left&quot;:1.690000057220459,&quot;right&quot;:0.82400000095367432,&quot;top&quot;:0.026000002399086952},&quot;type&quot;:1,&quot;verticalAlign&quot;:0},{&quot;horizontalAlign&quot;:0,&quot;id&quot;:&quot;2020-07-19T20:01:20&quot;,&quot;margin&quot;:{&quot;bottom&quot;:1.690000057220459,&quot;left&quot;:0.026000002399086952,&quot;right&quot;:1.690000057220459,&quot;top&quot;:0.026000002399086952},&quot;type&quot;:0,&quot;verticalAlign&quot;:0}],&quot;type&quot;:0}],&quot;type&quot;:1}"/>
  <p:tag name="KSO_WM_SLIDE_CAN_ADD_NAVIGATION" val="1"/>
  <p:tag name="KSO_WM_SLIDE_BACKGROUND" val="[&quot;general&quot;,&quot;frame&quot;]"/>
  <p:tag name="KSO_WM_SLIDE_RATIO" val="1.777778"/>
  <p:tag name="KSO_WM_SLIDE_ID" val="diagram20202384_1"/>
  <p:tag name="KSO_WM_TEMPLATE_SUBCATEGORY" val="11"/>
  <p:tag name="KSO_WM_TEMPLATE_MASTER_TYPE" val="0"/>
  <p:tag name="KSO_WM_TEMPLATE_COLOR_TYPE" val="1"/>
  <p:tag name="KSO_WM_SLIDE_ITEM_CNT" val="0"/>
  <p:tag name="KSO_WM_SLIDE_INDEX" val="1"/>
  <p:tag name="KSO_WM_TAG_VERSION" val="1.0"/>
  <p:tag name="KSO_WM_BEAUTIFY_FLAG" val="#wm#"/>
  <p:tag name="KSO_WM_TEMPLATE_CATEGORY" val="diagram"/>
  <p:tag name="KSO_WM_TEMPLATE_INDEX" val="20202384"/>
  <p:tag name="KSO_WM_SLIDE_LAYOUT" val="a_d_f"/>
  <p:tag name="KSO_WM_SLIDE_LAYOUT_CNT" val="1_1_2"/>
  <p:tag name="KSO_WM_SLIDE_TYPE" val="text"/>
  <p:tag name="KSO_WM_SLIDE_SUBTYPE" val="picTxt"/>
  <p:tag name="KSO_WM_SLIDE_SIZE" val="864*457"/>
  <p:tag name="KSO_WM_SLIDE_POSITION" val="47*34"/>
</p:tagLst>
</file>

<file path=ppt/tags/tag6.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14"/>
  <p:tag name="KSO_WM_UNIT_HIGHLIGHT" val="0"/>
  <p:tag name="KSO_WM_UNIT_COMPATIBLE" val="0"/>
  <p:tag name="KSO_WM_UNIT_DIAGRAM_ISNUMVISUAL" val="0"/>
  <p:tag name="KSO_WM_UNIT_DIAGRAM_ISREFERUNIT" val="0"/>
  <p:tag name="KSO_WM_UNIT_TYPE" val="a"/>
  <p:tag name="KSO_WM_UNIT_INDEX" val="1"/>
  <p:tag name="KSO_WM_UNIT_ID" val="diagram20208108_1*a*1"/>
  <p:tag name="KSO_WM_TEMPLATE_CATEGORY" val="diagram"/>
  <p:tag name="KSO_WM_TEMPLATE_INDEX" val="20208108"/>
  <p:tag name="KSO_WM_UNIT_LAYERLEVEL" val="1"/>
  <p:tag name="KSO_WM_TAG_VERSION" val="1.0"/>
  <p:tag name="KSO_WM_BEAUTIFY_FLAG" val="#wm#"/>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d14a607b12ec4313b4b7832e4975a291"/>
  <p:tag name="KSO_WM_ASSEMBLE_CHIP_INDEX" val="52a60a4359084f4ca04de3be23ef6945"/>
  <p:tag name="KSO_WM_UNIT_TEXT_FILL_FORE_SCHEMECOLOR_INDEX_BRIGHTNESS" val="0"/>
  <p:tag name="KSO_WM_UNIT_TEXT_FILL_FORE_SCHEMECOLOR_INDEX" val="13"/>
  <p:tag name="KSO_WM_UNIT_TEXT_FILL_TYPE" val="1"/>
  <p:tag name="KSO_WM_TEMPLATE_ASSEMBLE_XID" val="5eef3593a758c1ec0b70957e"/>
  <p:tag name="KSO_WM_TEMPLATE_ASSEMBLE_GROUPID" val="5eef3593a758c1ec0b70957e"/>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147</Words>
  <Application>Microsoft Office PowerPoint</Application>
  <PresentationFormat>宽屏</PresentationFormat>
  <Paragraphs>9</Paragraphs>
  <Slides>1</Slides>
  <Notes>0</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1</vt:i4>
      </vt:variant>
    </vt:vector>
  </HeadingPairs>
  <TitlesOfParts>
    <vt:vector size="8" baseType="lpstr">
      <vt:lpstr>Wingdings</vt:lpstr>
      <vt:lpstr>等线</vt:lpstr>
      <vt:lpstr>Arial</vt:lpstr>
      <vt:lpstr>黑体</vt:lpstr>
      <vt:lpstr>等线 Light</vt:lpstr>
      <vt:lpstr>微软雅黑</vt:lpstr>
      <vt:lpstr>Office 主题​​</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熊猫办公PPT</dc:title>
  <dc:creator>熊猫办公</dc:creator>
  <cp:lastModifiedBy>lovegelibo@163.com</cp:lastModifiedBy>
  <cp:revision>784</cp:revision>
  <cp:lastPrinted>2020-07-20T04:21:00Z</cp:lastPrinted>
  <dcterms:created xsi:type="dcterms:W3CDTF">2020-07-20T04:21:00Z</dcterms:created>
  <dcterms:modified xsi:type="dcterms:W3CDTF">2022-03-21T07:30:44Z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2052-11.1.0.10950</vt:lpwstr>
  </property>
  <property fmtid="{D5CDD505-2E9C-101B-9397-08002B2CF9AE}" pid="3" name="ICV">
    <vt:lpwstr>D7990A8C37B04D84A60593A156D95F82</vt:lpwstr>
  </property>
</Properties>
</file>